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18" r:id="rId4"/>
  </p:sldMasterIdLst>
  <p:notesMasterIdLst>
    <p:notesMasterId r:id="rId17"/>
  </p:notesMasterIdLst>
  <p:sldIdLst>
    <p:sldId id="294" r:id="rId5"/>
    <p:sldId id="382" r:id="rId6"/>
    <p:sldId id="402" r:id="rId7"/>
    <p:sldId id="384" r:id="rId8"/>
    <p:sldId id="413" r:id="rId9"/>
    <p:sldId id="412" r:id="rId10"/>
    <p:sldId id="393" r:id="rId11"/>
    <p:sldId id="334" r:id="rId12"/>
    <p:sldId id="279" r:id="rId13"/>
    <p:sldId id="406" r:id="rId14"/>
    <p:sldId id="407" r:id="rId15"/>
    <p:sldId id="314" r:id="rId16"/>
  </p:sldIdLst>
  <p:sldSz cx="12192000" cy="6858000"/>
  <p:notesSz cx="9866313" cy="6735763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424" autoAdjust="0"/>
  </p:normalViewPr>
  <p:slideViewPr>
    <p:cSldViewPr snapToGrid="0">
      <p:cViewPr varScale="1">
        <p:scale>
          <a:sx n="82" d="100"/>
          <a:sy n="82" d="100"/>
        </p:scale>
        <p:origin x="754" y="62"/>
      </p:cViewPr>
      <p:guideLst>
        <p:guide orient="horz" pos="24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1" cy="33795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30" y="0"/>
            <a:ext cx="4275401" cy="33795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21C466A-BEE1-465C-8B45-A5956C557BA0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1475" y="841375"/>
            <a:ext cx="404336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7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397807"/>
            <a:ext cx="4275401" cy="33795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30" y="6397807"/>
            <a:ext cx="4275401" cy="33795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8D1E45D-C88A-4E28-88AF-6B7BE2B1A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E45D-C88A-4E28-88AF-6B7BE2B1A1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1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2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663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752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779E88-F9CF-46EF-AD4D-47450CCF41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637" y="944834"/>
            <a:ext cx="4968333" cy="4968333"/>
          </a:xfrm>
          <a:custGeom>
            <a:avLst/>
            <a:gdLst>
              <a:gd name="connsiteX0" fmla="*/ 1806860 w 7452500"/>
              <a:gd name="connsiteY0" fmla="*/ 0 h 7452500"/>
              <a:gd name="connsiteX1" fmla="*/ 3726250 w 7452500"/>
              <a:gd name="connsiteY1" fmla="*/ 1919390 h 7452500"/>
              <a:gd name="connsiteX2" fmla="*/ 5645640 w 7452500"/>
              <a:gd name="connsiteY2" fmla="*/ 0 h 7452500"/>
              <a:gd name="connsiteX3" fmla="*/ 7452500 w 7452500"/>
              <a:gd name="connsiteY3" fmla="*/ 1806860 h 7452500"/>
              <a:gd name="connsiteX4" fmla="*/ 5533110 w 7452500"/>
              <a:gd name="connsiteY4" fmla="*/ 3726250 h 7452500"/>
              <a:gd name="connsiteX5" fmla="*/ 7452500 w 7452500"/>
              <a:gd name="connsiteY5" fmla="*/ 5645640 h 7452500"/>
              <a:gd name="connsiteX6" fmla="*/ 5645640 w 7452500"/>
              <a:gd name="connsiteY6" fmla="*/ 7452500 h 7452500"/>
              <a:gd name="connsiteX7" fmla="*/ 3726250 w 7452500"/>
              <a:gd name="connsiteY7" fmla="*/ 5533110 h 7452500"/>
              <a:gd name="connsiteX8" fmla="*/ 1806860 w 7452500"/>
              <a:gd name="connsiteY8" fmla="*/ 7452500 h 7452500"/>
              <a:gd name="connsiteX9" fmla="*/ 0 w 7452500"/>
              <a:gd name="connsiteY9" fmla="*/ 5645640 h 7452500"/>
              <a:gd name="connsiteX10" fmla="*/ 1919390 w 7452500"/>
              <a:gd name="connsiteY10" fmla="*/ 3726250 h 7452500"/>
              <a:gd name="connsiteX11" fmla="*/ 0 w 7452500"/>
              <a:gd name="connsiteY11" fmla="*/ 1806860 h 74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52500" h="7452500">
                <a:moveTo>
                  <a:pt x="1806860" y="0"/>
                </a:moveTo>
                <a:lnTo>
                  <a:pt x="3726250" y="1919390"/>
                </a:lnTo>
                <a:lnTo>
                  <a:pt x="5645640" y="0"/>
                </a:lnTo>
                <a:lnTo>
                  <a:pt x="7452500" y="1806860"/>
                </a:lnTo>
                <a:lnTo>
                  <a:pt x="5533110" y="3726250"/>
                </a:lnTo>
                <a:lnTo>
                  <a:pt x="7452500" y="5645640"/>
                </a:lnTo>
                <a:lnTo>
                  <a:pt x="5645640" y="7452500"/>
                </a:lnTo>
                <a:lnTo>
                  <a:pt x="3726250" y="5533110"/>
                </a:lnTo>
                <a:lnTo>
                  <a:pt x="1806860" y="7452500"/>
                </a:lnTo>
                <a:lnTo>
                  <a:pt x="0" y="5645640"/>
                </a:lnTo>
                <a:lnTo>
                  <a:pt x="1919390" y="3726250"/>
                </a:lnTo>
                <a:lnTo>
                  <a:pt x="0" y="18068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196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71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5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5620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FBAE40"/>
          </p15:clr>
        </p15:guide>
        <p15:guide id="2" pos="25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1D701F7-6536-4EA0-BC87-9BB13963D926}"/>
              </a:ext>
            </a:extLst>
          </p:cNvPr>
          <p:cNvSpPr/>
          <p:nvPr userDrawn="1"/>
        </p:nvSpPr>
        <p:spPr>
          <a:xfrm>
            <a:off x="1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BB1D46-BAD4-4238-B821-E5C51676C58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30" y="3"/>
            <a:ext cx="6657973" cy="6857999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9870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9478DC5-F7B1-4722-A7D4-1EAFA890C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7014" y="0"/>
            <a:ext cx="7554989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311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9C09E7B9-ECB5-4564-A54A-1AE75A669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3429000"/>
          </a:xfrm>
          <a:custGeom>
            <a:avLst/>
            <a:gdLst>
              <a:gd name="connsiteX0" fmla="*/ 6095999 w 12192000"/>
              <a:gd name="connsiteY0" fmla="*/ 1233270 h 3429000"/>
              <a:gd name="connsiteX1" fmla="*/ 7360415 w 12192000"/>
              <a:gd name="connsiteY1" fmla="*/ 3429000 h 3429000"/>
              <a:gd name="connsiteX2" fmla="*/ 4831583 w 12192000"/>
              <a:gd name="connsiteY2" fmla="*/ 3429000 h 3429000"/>
              <a:gd name="connsiteX3" fmla="*/ 0 w 12192000"/>
              <a:gd name="connsiteY3" fmla="*/ 0 h 3429000"/>
              <a:gd name="connsiteX4" fmla="*/ 12192000 w 12192000"/>
              <a:gd name="connsiteY4" fmla="*/ 0 h 3429000"/>
              <a:gd name="connsiteX5" fmla="*/ 12192000 w 12192000"/>
              <a:gd name="connsiteY5" fmla="*/ 3429000 h 3429000"/>
              <a:gd name="connsiteX6" fmla="*/ 7473940 w 12192000"/>
              <a:gd name="connsiteY6" fmla="*/ 3429000 h 3429000"/>
              <a:gd name="connsiteX7" fmla="*/ 6096000 w 12192000"/>
              <a:gd name="connsiteY7" fmla="*/ 1053241 h 3429000"/>
              <a:gd name="connsiteX8" fmla="*/ 4718060 w 12192000"/>
              <a:gd name="connsiteY8" fmla="*/ 3429000 h 3429000"/>
              <a:gd name="connsiteX9" fmla="*/ 0 w 12192000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29000">
                <a:moveTo>
                  <a:pt x="6095999" y="1233270"/>
                </a:moveTo>
                <a:lnTo>
                  <a:pt x="7360415" y="3429000"/>
                </a:lnTo>
                <a:lnTo>
                  <a:pt x="4831583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7473940" y="3429000"/>
                </a:lnTo>
                <a:lnTo>
                  <a:pt x="6096000" y="1053241"/>
                </a:lnTo>
                <a:lnTo>
                  <a:pt x="471806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1622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1">
            <a:extLst>
              <a:ext uri="{FF2B5EF4-FFF2-40B4-BE49-F238E27FC236}">
                <a16:creationId xmlns:a16="http://schemas.microsoft.com/office/drawing/2014/main" id="{5E2EB29C-531A-426D-8D92-913DE5F35C8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52313" y="181904"/>
            <a:ext cx="6998756" cy="6471290"/>
          </a:xfrm>
          <a:custGeom>
            <a:avLst/>
            <a:gdLst>
              <a:gd name="connsiteX0" fmla="*/ 4043260 w 6998756"/>
              <a:gd name="connsiteY0" fmla="*/ 5264682 h 6471290"/>
              <a:gd name="connsiteX1" fmla="*/ 4031821 w 6998756"/>
              <a:gd name="connsiteY1" fmla="*/ 5270785 h 6471290"/>
              <a:gd name="connsiteX2" fmla="*/ 4032292 w 6998756"/>
              <a:gd name="connsiteY2" fmla="*/ 5276701 h 6471290"/>
              <a:gd name="connsiteX3" fmla="*/ 4034244 w 6998756"/>
              <a:gd name="connsiteY3" fmla="*/ 5274954 h 6471290"/>
              <a:gd name="connsiteX4" fmla="*/ 4177955 w 6998756"/>
              <a:gd name="connsiteY4" fmla="*/ 5062815 h 6471290"/>
              <a:gd name="connsiteX5" fmla="*/ 4151119 w 6998756"/>
              <a:gd name="connsiteY5" fmla="*/ 5091007 h 6471290"/>
              <a:gd name="connsiteX6" fmla="*/ 4049761 w 6998756"/>
              <a:gd name="connsiteY6" fmla="*/ 5170256 h 6471290"/>
              <a:gd name="connsiteX7" fmla="*/ 4024029 w 6998756"/>
              <a:gd name="connsiteY7" fmla="*/ 5177366 h 6471290"/>
              <a:gd name="connsiteX8" fmla="*/ 4022926 w 6998756"/>
              <a:gd name="connsiteY8" fmla="*/ 5198446 h 6471290"/>
              <a:gd name="connsiteX9" fmla="*/ 4060897 w 6998756"/>
              <a:gd name="connsiteY9" fmla="*/ 5230028 h 6471290"/>
              <a:gd name="connsiteX10" fmla="*/ 4066183 w 6998756"/>
              <a:gd name="connsiteY10" fmla="*/ 5238570 h 6471290"/>
              <a:gd name="connsiteX11" fmla="*/ 4079684 w 6998756"/>
              <a:gd name="connsiteY11" fmla="*/ 5223190 h 6471290"/>
              <a:gd name="connsiteX12" fmla="*/ 4095970 w 6998756"/>
              <a:gd name="connsiteY12" fmla="*/ 5187245 h 6471290"/>
              <a:gd name="connsiteX13" fmla="*/ 4182101 w 6998756"/>
              <a:gd name="connsiteY13" fmla="*/ 5109429 h 6471290"/>
              <a:gd name="connsiteX14" fmla="*/ 4237020 w 6998756"/>
              <a:gd name="connsiteY14" fmla="*/ 5063016 h 6471290"/>
              <a:gd name="connsiteX15" fmla="*/ 4212822 w 6998756"/>
              <a:gd name="connsiteY15" fmla="*/ 5065367 h 6471290"/>
              <a:gd name="connsiteX16" fmla="*/ 4177955 w 6998756"/>
              <a:gd name="connsiteY16" fmla="*/ 5062815 h 6471290"/>
              <a:gd name="connsiteX17" fmla="*/ 5215197 w 6998756"/>
              <a:gd name="connsiteY17" fmla="*/ 4051921 h 6471290"/>
              <a:gd name="connsiteX18" fmla="*/ 5209287 w 6998756"/>
              <a:gd name="connsiteY18" fmla="*/ 4054961 h 6471290"/>
              <a:gd name="connsiteX19" fmla="*/ 5077055 w 6998756"/>
              <a:gd name="connsiteY19" fmla="*/ 4196673 h 6471290"/>
              <a:gd name="connsiteX20" fmla="*/ 5001206 w 6998756"/>
              <a:gd name="connsiteY20" fmla="*/ 4273031 h 6471290"/>
              <a:gd name="connsiteX21" fmla="*/ 4886981 w 6998756"/>
              <a:gd name="connsiteY21" fmla="*/ 4355836 h 6471290"/>
              <a:gd name="connsiteX22" fmla="*/ 4737493 w 6998756"/>
              <a:gd name="connsiteY22" fmla="*/ 4466390 h 6471290"/>
              <a:gd name="connsiteX23" fmla="*/ 4675172 w 6998756"/>
              <a:gd name="connsiteY23" fmla="*/ 4526545 h 6471290"/>
              <a:gd name="connsiteX24" fmla="*/ 4419003 w 6998756"/>
              <a:gd name="connsiteY24" fmla="*/ 4737211 h 6471290"/>
              <a:gd name="connsiteX25" fmla="*/ 4405257 w 6998756"/>
              <a:gd name="connsiteY25" fmla="*/ 4757629 h 6471290"/>
              <a:gd name="connsiteX26" fmla="*/ 4375773 w 6998756"/>
              <a:gd name="connsiteY26" fmla="*/ 4836413 h 6471290"/>
              <a:gd name="connsiteX27" fmla="*/ 4253140 w 6998756"/>
              <a:gd name="connsiteY27" fmla="*/ 4999107 h 6471290"/>
              <a:gd name="connsiteX28" fmla="*/ 4258591 w 6998756"/>
              <a:gd name="connsiteY28" fmla="*/ 5043850 h 6471290"/>
              <a:gd name="connsiteX29" fmla="*/ 4255556 w 6998756"/>
              <a:gd name="connsiteY29" fmla="*/ 5047350 h 6471290"/>
              <a:gd name="connsiteX30" fmla="*/ 4264823 w 6998756"/>
              <a:gd name="connsiteY30" fmla="*/ 5039519 h 6471290"/>
              <a:gd name="connsiteX31" fmla="*/ 4376726 w 6998756"/>
              <a:gd name="connsiteY31" fmla="*/ 4911330 h 6471290"/>
              <a:gd name="connsiteX32" fmla="*/ 4495294 w 6998756"/>
              <a:gd name="connsiteY32" fmla="*/ 4847795 h 6471290"/>
              <a:gd name="connsiteX33" fmla="*/ 4572211 w 6998756"/>
              <a:gd name="connsiteY33" fmla="*/ 4710384 h 6471290"/>
              <a:gd name="connsiteX34" fmla="*/ 4769783 w 6998756"/>
              <a:gd name="connsiteY34" fmla="*/ 4525049 h 6471290"/>
              <a:gd name="connsiteX35" fmla="*/ 4934059 w 6998756"/>
              <a:gd name="connsiteY35" fmla="*/ 4328278 h 6471290"/>
              <a:gd name="connsiteX36" fmla="*/ 4982961 w 6998756"/>
              <a:gd name="connsiteY36" fmla="*/ 4337626 h 6471290"/>
              <a:gd name="connsiteX37" fmla="*/ 5112069 w 6998756"/>
              <a:gd name="connsiteY37" fmla="*/ 4191493 h 6471290"/>
              <a:gd name="connsiteX38" fmla="*/ 1421611 w 6998756"/>
              <a:gd name="connsiteY38" fmla="*/ 2211251 h 6471290"/>
              <a:gd name="connsiteX39" fmla="*/ 1365366 w 6998756"/>
              <a:gd name="connsiteY39" fmla="*/ 2295734 h 6471290"/>
              <a:gd name="connsiteX40" fmla="*/ 1342943 w 6998756"/>
              <a:gd name="connsiteY40" fmla="*/ 2329145 h 6471290"/>
              <a:gd name="connsiteX41" fmla="*/ 1346081 w 6998756"/>
              <a:gd name="connsiteY41" fmla="*/ 2326178 h 6471290"/>
              <a:gd name="connsiteX42" fmla="*/ 1416062 w 6998756"/>
              <a:gd name="connsiteY42" fmla="*/ 2254923 h 6471290"/>
              <a:gd name="connsiteX43" fmla="*/ 1424962 w 6998756"/>
              <a:gd name="connsiteY43" fmla="*/ 2226134 h 6471290"/>
              <a:gd name="connsiteX44" fmla="*/ 1507160 w 6998756"/>
              <a:gd name="connsiteY44" fmla="*/ 2090249 h 6471290"/>
              <a:gd name="connsiteX45" fmla="*/ 1456732 w 6998756"/>
              <a:gd name="connsiteY45" fmla="*/ 2158498 h 6471290"/>
              <a:gd name="connsiteX46" fmla="*/ 1438688 w 6998756"/>
              <a:gd name="connsiteY46" fmla="*/ 2185602 h 6471290"/>
              <a:gd name="connsiteX47" fmla="*/ 1453739 w 6998756"/>
              <a:gd name="connsiteY47" fmla="*/ 2174973 h 6471290"/>
              <a:gd name="connsiteX48" fmla="*/ 1497217 w 6998756"/>
              <a:gd name="connsiteY48" fmla="*/ 2133545 h 6471290"/>
              <a:gd name="connsiteX49" fmla="*/ 1506065 w 6998756"/>
              <a:gd name="connsiteY49" fmla="*/ 2103875 h 6471290"/>
              <a:gd name="connsiteX50" fmla="*/ 2705909 w 6998756"/>
              <a:gd name="connsiteY50" fmla="*/ 892212 h 6471290"/>
              <a:gd name="connsiteX51" fmla="*/ 2531391 w 6998756"/>
              <a:gd name="connsiteY51" fmla="*/ 1067958 h 6471290"/>
              <a:gd name="connsiteX52" fmla="*/ 2527236 w 6998756"/>
              <a:gd name="connsiteY52" fmla="*/ 1071711 h 6471290"/>
              <a:gd name="connsiteX53" fmla="*/ 2540897 w 6998756"/>
              <a:gd name="connsiteY53" fmla="*/ 1082319 h 6471290"/>
              <a:gd name="connsiteX54" fmla="*/ 2608179 w 6998756"/>
              <a:gd name="connsiteY54" fmla="*/ 1057301 h 6471290"/>
              <a:gd name="connsiteX55" fmla="*/ 2608400 w 6998756"/>
              <a:gd name="connsiteY55" fmla="*/ 1053087 h 6471290"/>
              <a:gd name="connsiteX56" fmla="*/ 2661800 w 6998756"/>
              <a:gd name="connsiteY56" fmla="*/ 970335 h 6471290"/>
              <a:gd name="connsiteX57" fmla="*/ 2701077 w 6998756"/>
              <a:gd name="connsiteY57" fmla="*/ 926778 h 6471290"/>
              <a:gd name="connsiteX58" fmla="*/ 2690340 w 6998756"/>
              <a:gd name="connsiteY58" fmla="*/ 932395 h 6471290"/>
              <a:gd name="connsiteX59" fmla="*/ 2681987 w 6998756"/>
              <a:gd name="connsiteY59" fmla="*/ 941132 h 6471290"/>
              <a:gd name="connsiteX60" fmla="*/ 2692947 w 6998756"/>
              <a:gd name="connsiteY60" fmla="*/ 909186 h 6471290"/>
              <a:gd name="connsiteX61" fmla="*/ 2705909 w 6998756"/>
              <a:gd name="connsiteY61" fmla="*/ 892212 h 6471290"/>
              <a:gd name="connsiteX62" fmla="*/ 4540121 w 6998756"/>
              <a:gd name="connsiteY62" fmla="*/ 0 h 6471290"/>
              <a:gd name="connsiteX63" fmla="*/ 4614250 w 6998756"/>
              <a:gd name="connsiteY63" fmla="*/ 118030 h 6471290"/>
              <a:gd name="connsiteX64" fmla="*/ 4522491 w 6998756"/>
              <a:gd name="connsiteY64" fmla="*/ 417627 h 6471290"/>
              <a:gd name="connsiteX65" fmla="*/ 4470146 w 6998756"/>
              <a:gd name="connsiteY65" fmla="*/ 448710 h 6471290"/>
              <a:gd name="connsiteX66" fmla="*/ 4460369 w 6998756"/>
              <a:gd name="connsiteY66" fmla="*/ 393237 h 6471290"/>
              <a:gd name="connsiteX67" fmla="*/ 4471888 w 6998756"/>
              <a:gd name="connsiteY67" fmla="*/ 334651 h 6471290"/>
              <a:gd name="connsiteX68" fmla="*/ 4346608 w 6998756"/>
              <a:gd name="connsiteY68" fmla="*/ 547938 h 6471290"/>
              <a:gd name="connsiteX69" fmla="*/ 4409589 w 6998756"/>
              <a:gd name="connsiteY69" fmla="*/ 475135 h 6471290"/>
              <a:gd name="connsiteX70" fmla="*/ 4439977 w 6998756"/>
              <a:gd name="connsiteY70" fmla="*/ 459814 h 6471290"/>
              <a:gd name="connsiteX71" fmla="*/ 4472154 w 6998756"/>
              <a:gd name="connsiteY71" fmla="*/ 491091 h 6471290"/>
              <a:gd name="connsiteX72" fmla="*/ 4449975 w 6998756"/>
              <a:gd name="connsiteY72" fmla="*/ 511071 h 6471290"/>
              <a:gd name="connsiteX73" fmla="*/ 4431129 w 6998756"/>
              <a:gd name="connsiteY73" fmla="*/ 548132 h 6471290"/>
              <a:gd name="connsiteX74" fmla="*/ 4430269 w 6998756"/>
              <a:gd name="connsiteY74" fmla="*/ 645326 h 6471290"/>
              <a:gd name="connsiteX75" fmla="*/ 4395666 w 6998756"/>
              <a:gd name="connsiteY75" fmla="*/ 660427 h 6471290"/>
              <a:gd name="connsiteX76" fmla="*/ 4373488 w 6998756"/>
              <a:gd name="connsiteY76" fmla="*/ 680406 h 6471290"/>
              <a:gd name="connsiteX77" fmla="*/ 4414559 w 6998756"/>
              <a:gd name="connsiteY77" fmla="*/ 784020 h 6471290"/>
              <a:gd name="connsiteX78" fmla="*/ 4422767 w 6998756"/>
              <a:gd name="connsiteY78" fmla="*/ 788678 h 6471290"/>
              <a:gd name="connsiteX79" fmla="*/ 4429411 w 6998756"/>
              <a:gd name="connsiteY79" fmla="*/ 742520 h 6471290"/>
              <a:gd name="connsiteX80" fmla="*/ 4451809 w 6998756"/>
              <a:gd name="connsiteY80" fmla="*/ 718327 h 6471290"/>
              <a:gd name="connsiteX81" fmla="*/ 4467567 w 6998756"/>
              <a:gd name="connsiteY81" fmla="*/ 740289 h 6471290"/>
              <a:gd name="connsiteX82" fmla="*/ 4442321 w 6998756"/>
              <a:gd name="connsiteY82" fmla="*/ 899623 h 6471290"/>
              <a:gd name="connsiteX83" fmla="*/ 4556766 w 6998756"/>
              <a:gd name="connsiteY83" fmla="*/ 812602 h 6471290"/>
              <a:gd name="connsiteX84" fmla="*/ 4566521 w 6998756"/>
              <a:gd name="connsiteY84" fmla="*/ 787747 h 6471290"/>
              <a:gd name="connsiteX85" fmla="*/ 4618624 w 6998756"/>
              <a:gd name="connsiteY85" fmla="*/ 680552 h 6471290"/>
              <a:gd name="connsiteX86" fmla="*/ 4803157 w 6998756"/>
              <a:gd name="connsiteY86" fmla="*/ 546465 h 6471290"/>
              <a:gd name="connsiteX87" fmla="*/ 4865500 w 6998756"/>
              <a:gd name="connsiteY87" fmla="*/ 566639 h 6471290"/>
              <a:gd name="connsiteX88" fmla="*/ 4903482 w 6998756"/>
              <a:gd name="connsiteY88" fmla="*/ 729279 h 6471290"/>
              <a:gd name="connsiteX89" fmla="*/ 4937665 w 6998756"/>
              <a:gd name="connsiteY89" fmla="*/ 802942 h 6471290"/>
              <a:gd name="connsiteX90" fmla="*/ 4940801 w 6998756"/>
              <a:gd name="connsiteY90" fmla="*/ 904573 h 6471290"/>
              <a:gd name="connsiteX91" fmla="*/ 4928178 w 6998756"/>
              <a:gd name="connsiteY91" fmla="*/ 984237 h 6471290"/>
              <a:gd name="connsiteX92" fmla="*/ 5017798 w 6998756"/>
              <a:gd name="connsiteY92" fmla="*/ 967790 h 6471290"/>
              <a:gd name="connsiteX93" fmla="*/ 5223627 w 6998756"/>
              <a:gd name="connsiteY93" fmla="*/ 830590 h 6471290"/>
              <a:gd name="connsiteX94" fmla="*/ 5273324 w 6998756"/>
              <a:gd name="connsiteY94" fmla="*/ 850102 h 6471290"/>
              <a:gd name="connsiteX95" fmla="*/ 5288860 w 6998756"/>
              <a:gd name="connsiteY95" fmla="*/ 876281 h 6471290"/>
              <a:gd name="connsiteX96" fmla="*/ 5291114 w 6998756"/>
              <a:gd name="connsiteY96" fmla="*/ 994777 h 6471290"/>
              <a:gd name="connsiteX97" fmla="*/ 5099915 w 6998756"/>
              <a:gd name="connsiteY97" fmla="*/ 1094692 h 6471290"/>
              <a:gd name="connsiteX98" fmla="*/ 5072638 w 6998756"/>
              <a:gd name="connsiteY98" fmla="*/ 1131316 h 6471290"/>
              <a:gd name="connsiteX99" fmla="*/ 4999438 w 6998756"/>
              <a:gd name="connsiteY99" fmla="*/ 1157078 h 6471290"/>
              <a:gd name="connsiteX100" fmla="*/ 4965718 w 6998756"/>
              <a:gd name="connsiteY100" fmla="*/ 1155314 h 6471290"/>
              <a:gd name="connsiteX101" fmla="*/ 4968387 w 6998756"/>
              <a:gd name="connsiteY101" fmla="*/ 1185048 h 6471290"/>
              <a:gd name="connsiteX102" fmla="*/ 4962187 w 6998756"/>
              <a:gd name="connsiteY102" fmla="*/ 1222775 h 6471290"/>
              <a:gd name="connsiteX103" fmla="*/ 4968630 w 6998756"/>
              <a:gd name="connsiteY103" fmla="*/ 1261160 h 6471290"/>
              <a:gd name="connsiteX104" fmla="*/ 4897659 w 6998756"/>
              <a:gd name="connsiteY104" fmla="*/ 1325090 h 6471290"/>
              <a:gd name="connsiteX105" fmla="*/ 4890576 w 6998756"/>
              <a:gd name="connsiteY105" fmla="*/ 1379681 h 6471290"/>
              <a:gd name="connsiteX106" fmla="*/ 4970001 w 6998756"/>
              <a:gd name="connsiteY106" fmla="*/ 1396521 h 6471290"/>
              <a:gd name="connsiteX107" fmla="*/ 5066042 w 6998756"/>
              <a:gd name="connsiteY107" fmla="*/ 1338131 h 6471290"/>
              <a:gd name="connsiteX108" fmla="*/ 5203548 w 6998756"/>
              <a:gd name="connsiteY108" fmla="*/ 1214266 h 6471290"/>
              <a:gd name="connsiteX109" fmla="*/ 5384308 w 6998756"/>
              <a:gd name="connsiteY109" fmla="*/ 1071528 h 6471290"/>
              <a:gd name="connsiteX110" fmla="*/ 5422686 w 6998756"/>
              <a:gd name="connsiteY110" fmla="*/ 1065079 h 6471290"/>
              <a:gd name="connsiteX111" fmla="*/ 5458392 w 6998756"/>
              <a:gd name="connsiteY111" fmla="*/ 1028897 h 6471290"/>
              <a:gd name="connsiteX112" fmla="*/ 5476575 w 6998756"/>
              <a:gd name="connsiteY112" fmla="*/ 1004483 h 6471290"/>
              <a:gd name="connsiteX113" fmla="*/ 5665325 w 6998756"/>
              <a:gd name="connsiteY113" fmla="*/ 870617 h 6471290"/>
              <a:gd name="connsiteX114" fmla="*/ 5929480 w 6998756"/>
              <a:gd name="connsiteY114" fmla="*/ 668826 h 6471290"/>
              <a:gd name="connsiteX115" fmla="*/ 5977391 w 6998756"/>
              <a:gd name="connsiteY115" fmla="*/ 641737 h 6471290"/>
              <a:gd name="connsiteX116" fmla="*/ 6012458 w 6998756"/>
              <a:gd name="connsiteY116" fmla="*/ 698534 h 6471290"/>
              <a:gd name="connsiteX117" fmla="*/ 6022477 w 6998756"/>
              <a:gd name="connsiteY117" fmla="*/ 830120 h 6471290"/>
              <a:gd name="connsiteX118" fmla="*/ 5954177 w 6998756"/>
              <a:gd name="connsiteY118" fmla="*/ 923784 h 6471290"/>
              <a:gd name="connsiteX119" fmla="*/ 5919354 w 6998756"/>
              <a:gd name="connsiteY119" fmla="*/ 943099 h 6471290"/>
              <a:gd name="connsiteX120" fmla="*/ 5827969 w 6998756"/>
              <a:gd name="connsiteY120" fmla="*/ 993278 h 6471290"/>
              <a:gd name="connsiteX121" fmla="*/ 5820886 w 6998756"/>
              <a:gd name="connsiteY121" fmla="*/ 1047868 h 6471290"/>
              <a:gd name="connsiteX122" fmla="*/ 5823556 w 6998756"/>
              <a:gd name="connsiteY122" fmla="*/ 1077603 h 6471290"/>
              <a:gd name="connsiteX123" fmla="*/ 5790056 w 6998756"/>
              <a:gd name="connsiteY123" fmla="*/ 1071622 h 6471290"/>
              <a:gd name="connsiteX124" fmla="*/ 5725727 w 6998756"/>
              <a:gd name="connsiteY124" fmla="*/ 1089395 h 6471290"/>
              <a:gd name="connsiteX125" fmla="*/ 5575820 w 6998756"/>
              <a:gd name="connsiteY125" fmla="*/ 1288707 h 6471290"/>
              <a:gd name="connsiteX126" fmla="*/ 5520164 w 6998756"/>
              <a:gd name="connsiteY126" fmla="*/ 1383033 h 6471290"/>
              <a:gd name="connsiteX127" fmla="*/ 5527489 w 6998756"/>
              <a:gd name="connsiteY127" fmla="*/ 1404557 h 6471290"/>
              <a:gd name="connsiteX128" fmla="*/ 5577629 w 6998756"/>
              <a:gd name="connsiteY128" fmla="*/ 1415637 h 6471290"/>
              <a:gd name="connsiteX129" fmla="*/ 5600251 w 6998756"/>
              <a:gd name="connsiteY129" fmla="*/ 1387225 h 6471290"/>
              <a:gd name="connsiteX130" fmla="*/ 5628408 w 6998756"/>
              <a:gd name="connsiteY130" fmla="*/ 1333739 h 6471290"/>
              <a:gd name="connsiteX131" fmla="*/ 5808728 w 6998756"/>
              <a:gd name="connsiteY131" fmla="*/ 1199431 h 6471290"/>
              <a:gd name="connsiteX132" fmla="*/ 5855534 w 6998756"/>
              <a:gd name="connsiteY132" fmla="*/ 1193424 h 6471290"/>
              <a:gd name="connsiteX133" fmla="*/ 5932730 w 6998756"/>
              <a:gd name="connsiteY133" fmla="*/ 1172099 h 6471290"/>
              <a:gd name="connsiteX134" fmla="*/ 6029455 w 6998756"/>
              <a:gd name="connsiteY134" fmla="*/ 1181389 h 6471290"/>
              <a:gd name="connsiteX135" fmla="*/ 6058961 w 6998756"/>
              <a:gd name="connsiteY135" fmla="*/ 1182933 h 6471290"/>
              <a:gd name="connsiteX136" fmla="*/ 6186713 w 6998756"/>
              <a:gd name="connsiteY136" fmla="*/ 1083924 h 6471290"/>
              <a:gd name="connsiteX137" fmla="*/ 6438885 w 6998756"/>
              <a:gd name="connsiteY137" fmla="*/ 868823 h 6471290"/>
              <a:gd name="connsiteX138" fmla="*/ 6623641 w 6998756"/>
              <a:gd name="connsiteY138" fmla="*/ 730519 h 6471290"/>
              <a:gd name="connsiteX139" fmla="*/ 6660010 w 6998756"/>
              <a:gd name="connsiteY139" fmla="*/ 681689 h 6471290"/>
              <a:gd name="connsiteX140" fmla="*/ 6725441 w 6998756"/>
              <a:gd name="connsiteY140" fmla="*/ 642837 h 6471290"/>
              <a:gd name="connsiteX141" fmla="*/ 6751613 w 6998756"/>
              <a:gd name="connsiteY141" fmla="*/ 627295 h 6471290"/>
              <a:gd name="connsiteX142" fmla="*/ 6811706 w 6998756"/>
              <a:gd name="connsiteY142" fmla="*/ 528973 h 6471290"/>
              <a:gd name="connsiteX143" fmla="*/ 6877801 w 6998756"/>
              <a:gd name="connsiteY143" fmla="*/ 477473 h 6471290"/>
              <a:gd name="connsiteX144" fmla="*/ 6939481 w 6998756"/>
              <a:gd name="connsiteY144" fmla="*/ 510294 h 6471290"/>
              <a:gd name="connsiteX145" fmla="*/ 6950581 w 6998756"/>
              <a:gd name="connsiteY145" fmla="*/ 540469 h 6471290"/>
              <a:gd name="connsiteX146" fmla="*/ 6983000 w 6998756"/>
              <a:gd name="connsiteY146" fmla="*/ 647858 h 6471290"/>
              <a:gd name="connsiteX147" fmla="*/ 6803806 w 6998756"/>
              <a:gd name="connsiteY147" fmla="*/ 841415 h 6471290"/>
              <a:gd name="connsiteX148" fmla="*/ 6750800 w 6998756"/>
              <a:gd name="connsiteY148" fmla="*/ 885146 h 6471290"/>
              <a:gd name="connsiteX149" fmla="*/ 6556314 w 6998756"/>
              <a:gd name="connsiteY149" fmla="*/ 1128634 h 6471290"/>
              <a:gd name="connsiteX150" fmla="*/ 6498231 w 6998756"/>
              <a:gd name="connsiteY150" fmla="*/ 1269339 h 6471290"/>
              <a:gd name="connsiteX151" fmla="*/ 6469852 w 6998756"/>
              <a:gd name="connsiteY151" fmla="*/ 1327041 h 6471290"/>
              <a:gd name="connsiteX152" fmla="*/ 6464533 w 6998756"/>
              <a:gd name="connsiteY152" fmla="*/ 1347902 h 6471290"/>
              <a:gd name="connsiteX153" fmla="*/ 6485609 w 6998756"/>
              <a:gd name="connsiteY153" fmla="*/ 1349005 h 6471290"/>
              <a:gd name="connsiteX154" fmla="*/ 6644411 w 6998756"/>
              <a:gd name="connsiteY154" fmla="*/ 1222027 h 6471290"/>
              <a:gd name="connsiteX155" fmla="*/ 6838236 w 6998756"/>
              <a:gd name="connsiteY155" fmla="*/ 991187 h 6471290"/>
              <a:gd name="connsiteX156" fmla="*/ 6847327 w 6998756"/>
              <a:gd name="connsiteY156" fmla="*/ 978980 h 6471290"/>
              <a:gd name="connsiteX157" fmla="*/ 6916313 w 6998756"/>
              <a:gd name="connsiteY157" fmla="*/ 952996 h 6471290"/>
              <a:gd name="connsiteX158" fmla="*/ 6916557 w 6998756"/>
              <a:gd name="connsiteY158" fmla="*/ 1029108 h 6471290"/>
              <a:gd name="connsiteX159" fmla="*/ 6852471 w 6998756"/>
              <a:gd name="connsiteY159" fmla="*/ 1122993 h 6471290"/>
              <a:gd name="connsiteX160" fmla="*/ 6693469 w 6998756"/>
              <a:gd name="connsiteY160" fmla="*/ 1334515 h 6471290"/>
              <a:gd name="connsiteX161" fmla="*/ 6685063 w 6998756"/>
              <a:gd name="connsiteY161" fmla="*/ 1414403 h 6471290"/>
              <a:gd name="connsiteX162" fmla="*/ 6719467 w 6998756"/>
              <a:gd name="connsiteY162" fmla="*/ 1483848 h 6471290"/>
              <a:gd name="connsiteX163" fmla="*/ 6725030 w 6998756"/>
              <a:gd name="connsiteY163" fmla="*/ 1539101 h 6471290"/>
              <a:gd name="connsiteX164" fmla="*/ 6686430 w 6998756"/>
              <a:gd name="connsiteY164" fmla="*/ 1549764 h 6471290"/>
              <a:gd name="connsiteX165" fmla="*/ 6648717 w 6998756"/>
              <a:gd name="connsiteY165" fmla="*/ 1543562 h 6471290"/>
              <a:gd name="connsiteX166" fmla="*/ 6656706 w 6998756"/>
              <a:gd name="connsiteY166" fmla="*/ 1552435 h 6471290"/>
              <a:gd name="connsiteX167" fmla="*/ 6642098 w 6998756"/>
              <a:gd name="connsiteY167" fmla="*/ 1670048 h 6471290"/>
              <a:gd name="connsiteX168" fmla="*/ 6577326 w 6998756"/>
              <a:gd name="connsiteY168" fmla="*/ 1696254 h 6471290"/>
              <a:gd name="connsiteX169" fmla="*/ 6544095 w 6998756"/>
              <a:gd name="connsiteY169" fmla="*/ 1846714 h 6471290"/>
              <a:gd name="connsiteX170" fmla="*/ 6537011 w 6998756"/>
              <a:gd name="connsiteY170" fmla="*/ 1901303 h 6471290"/>
              <a:gd name="connsiteX171" fmla="*/ 6555879 w 6998756"/>
              <a:gd name="connsiteY171" fmla="*/ 1944567 h 6471290"/>
              <a:gd name="connsiteX172" fmla="*/ 6623078 w 6998756"/>
              <a:gd name="connsiteY172" fmla="*/ 1871985 h 6471290"/>
              <a:gd name="connsiteX173" fmla="*/ 6634154 w 6998756"/>
              <a:gd name="connsiteY173" fmla="*/ 1821831 h 6471290"/>
              <a:gd name="connsiteX174" fmla="*/ 6641457 w 6998756"/>
              <a:gd name="connsiteY174" fmla="*/ 1763026 h 6471290"/>
              <a:gd name="connsiteX175" fmla="*/ 6642561 w 6998756"/>
              <a:gd name="connsiteY175" fmla="*/ 1741943 h 6471290"/>
              <a:gd name="connsiteX176" fmla="*/ 6730196 w 6998756"/>
              <a:gd name="connsiteY176" fmla="*/ 1763441 h 6471290"/>
              <a:gd name="connsiteX177" fmla="*/ 6728210 w 6998756"/>
              <a:gd name="connsiteY177" fmla="*/ 1801388 h 6471290"/>
              <a:gd name="connsiteX178" fmla="*/ 6701837 w 6998756"/>
              <a:gd name="connsiteY178" fmla="*/ 1901474 h 6471290"/>
              <a:gd name="connsiteX179" fmla="*/ 6696741 w 6998756"/>
              <a:gd name="connsiteY179" fmla="*/ 1918119 h 6471290"/>
              <a:gd name="connsiteX180" fmla="*/ 6589424 w 6998756"/>
              <a:gd name="connsiteY180" fmla="*/ 2111206 h 6471290"/>
              <a:gd name="connsiteX181" fmla="*/ 6557714 w 6998756"/>
              <a:gd name="connsiteY181" fmla="*/ 2151823 h 6471290"/>
              <a:gd name="connsiteX182" fmla="*/ 6467011 w 6998756"/>
              <a:gd name="connsiteY182" fmla="*/ 2269684 h 6471290"/>
              <a:gd name="connsiteX183" fmla="*/ 6448386 w 6998756"/>
              <a:gd name="connsiteY183" fmla="*/ 2302532 h 6471290"/>
              <a:gd name="connsiteX184" fmla="*/ 6410695 w 6998756"/>
              <a:gd name="connsiteY184" fmla="*/ 2376658 h 6471290"/>
              <a:gd name="connsiteX185" fmla="*/ 6456420 w 6998756"/>
              <a:gd name="connsiteY185" fmla="*/ 2472061 h 6471290"/>
              <a:gd name="connsiteX186" fmla="*/ 6466440 w 6998756"/>
              <a:gd name="connsiteY186" fmla="*/ 2603647 h 6471290"/>
              <a:gd name="connsiteX187" fmla="*/ 6189907 w 6998756"/>
              <a:gd name="connsiteY187" fmla="*/ 2961216 h 6471290"/>
              <a:gd name="connsiteX188" fmla="*/ 6082567 w 6998756"/>
              <a:gd name="connsiteY188" fmla="*/ 3073977 h 6471290"/>
              <a:gd name="connsiteX189" fmla="*/ 5977654 w 6998756"/>
              <a:gd name="connsiteY189" fmla="*/ 3140358 h 6471290"/>
              <a:gd name="connsiteX190" fmla="*/ 5941728 w 6998756"/>
              <a:gd name="connsiteY190" fmla="*/ 3180757 h 6471290"/>
              <a:gd name="connsiteX191" fmla="*/ 5812234 w 6998756"/>
              <a:gd name="connsiteY191" fmla="*/ 3393823 h 6471290"/>
              <a:gd name="connsiteX192" fmla="*/ 5904080 w 6998756"/>
              <a:gd name="connsiteY192" fmla="*/ 3415541 h 6471290"/>
              <a:gd name="connsiteX193" fmla="*/ 5942679 w 6998756"/>
              <a:gd name="connsiteY193" fmla="*/ 3404878 h 6471290"/>
              <a:gd name="connsiteX194" fmla="*/ 6049112 w 6998756"/>
              <a:gd name="connsiteY194" fmla="*/ 3228653 h 6471290"/>
              <a:gd name="connsiteX195" fmla="*/ 6159785 w 6998756"/>
              <a:gd name="connsiteY195" fmla="*/ 3132978 h 6471290"/>
              <a:gd name="connsiteX196" fmla="*/ 6213234 w 6998756"/>
              <a:gd name="connsiteY196" fmla="*/ 3080816 h 6471290"/>
              <a:gd name="connsiteX197" fmla="*/ 6370445 w 6998756"/>
              <a:gd name="connsiteY197" fmla="*/ 2822695 h 6471290"/>
              <a:gd name="connsiteX198" fmla="*/ 6432104 w 6998756"/>
              <a:gd name="connsiteY198" fmla="*/ 2775188 h 6471290"/>
              <a:gd name="connsiteX199" fmla="*/ 6407522 w 6998756"/>
              <a:gd name="connsiteY199" fmla="*/ 2921874 h 6471290"/>
              <a:gd name="connsiteX200" fmla="*/ 6329489 w 6998756"/>
              <a:gd name="connsiteY200" fmla="*/ 3120722 h 6471290"/>
              <a:gd name="connsiteX201" fmla="*/ 6243225 w 6998756"/>
              <a:gd name="connsiteY201" fmla="*/ 3234583 h 6471290"/>
              <a:gd name="connsiteX202" fmla="*/ 6099959 w 6998756"/>
              <a:gd name="connsiteY202" fmla="*/ 3387741 h 6471290"/>
              <a:gd name="connsiteX203" fmla="*/ 6081996 w 6998756"/>
              <a:gd name="connsiteY203" fmla="*/ 3407941 h 6471290"/>
              <a:gd name="connsiteX204" fmla="*/ 5992399 w 6998756"/>
              <a:gd name="connsiteY204" fmla="*/ 3504717 h 6471290"/>
              <a:gd name="connsiteX205" fmla="*/ 5885943 w 6998756"/>
              <a:gd name="connsiteY205" fmla="*/ 3600612 h 6471290"/>
              <a:gd name="connsiteX206" fmla="*/ 5880626 w 6998756"/>
              <a:gd name="connsiteY206" fmla="*/ 3621474 h 6471290"/>
              <a:gd name="connsiteX207" fmla="*/ 5845802 w 6998756"/>
              <a:gd name="connsiteY207" fmla="*/ 3640788 h 6471290"/>
              <a:gd name="connsiteX208" fmla="*/ 5791004 w 6998756"/>
              <a:gd name="connsiteY208" fmla="*/ 3637920 h 6471290"/>
              <a:gd name="connsiteX209" fmla="*/ 5698297 w 6998756"/>
              <a:gd name="connsiteY209" fmla="*/ 3713397 h 6471290"/>
              <a:gd name="connsiteX210" fmla="*/ 5683886 w 6998756"/>
              <a:gd name="connsiteY210" fmla="*/ 3746465 h 6471290"/>
              <a:gd name="connsiteX211" fmla="*/ 5642861 w 6998756"/>
              <a:gd name="connsiteY211" fmla="*/ 3803509 h 6471290"/>
              <a:gd name="connsiteX212" fmla="*/ 5585639 w 6998756"/>
              <a:gd name="connsiteY212" fmla="*/ 3847018 h 6471290"/>
              <a:gd name="connsiteX213" fmla="*/ 5581668 w 6998756"/>
              <a:gd name="connsiteY213" fmla="*/ 3922911 h 6471290"/>
              <a:gd name="connsiteX214" fmla="*/ 5567258 w 6998756"/>
              <a:gd name="connsiteY214" fmla="*/ 3955979 h 6471290"/>
              <a:gd name="connsiteX215" fmla="*/ 5496065 w 6998756"/>
              <a:gd name="connsiteY215" fmla="*/ 4024123 h 6471290"/>
              <a:gd name="connsiteX216" fmla="*/ 5462345 w 6998756"/>
              <a:gd name="connsiteY216" fmla="*/ 4022359 h 6471290"/>
              <a:gd name="connsiteX217" fmla="*/ 5372922 w 6998756"/>
              <a:gd name="connsiteY217" fmla="*/ 3954263 h 6471290"/>
              <a:gd name="connsiteX218" fmla="*/ 5366641 w 6998756"/>
              <a:gd name="connsiteY218" fmla="*/ 3949724 h 6471290"/>
              <a:gd name="connsiteX219" fmla="*/ 5317779 w 6998756"/>
              <a:gd name="connsiteY219" fmla="*/ 3990916 h 6471290"/>
              <a:gd name="connsiteX220" fmla="*/ 5038128 w 6998756"/>
              <a:gd name="connsiteY220" fmla="*/ 4393804 h 6471290"/>
              <a:gd name="connsiteX221" fmla="*/ 5004831 w 6998756"/>
              <a:gd name="connsiteY221" fmla="*/ 4382369 h 6471290"/>
              <a:gd name="connsiteX222" fmla="*/ 4898795 w 6998756"/>
              <a:gd name="connsiteY222" fmla="*/ 4539566 h 6471290"/>
              <a:gd name="connsiteX223" fmla="*/ 4718915 w 6998756"/>
              <a:gd name="connsiteY223" fmla="*/ 4738425 h 6471290"/>
              <a:gd name="connsiteX224" fmla="*/ 4532769 w 6998756"/>
              <a:gd name="connsiteY224" fmla="*/ 4890452 h 6471290"/>
              <a:gd name="connsiteX225" fmla="*/ 4526503 w 6998756"/>
              <a:gd name="connsiteY225" fmla="*/ 4843619 h 6471290"/>
              <a:gd name="connsiteX226" fmla="*/ 4247835 w 6998756"/>
              <a:gd name="connsiteY226" fmla="*/ 5135145 h 6471290"/>
              <a:gd name="connsiteX227" fmla="*/ 4024115 w 6998756"/>
              <a:gd name="connsiteY227" fmla="*/ 5366186 h 6471290"/>
              <a:gd name="connsiteX228" fmla="*/ 3995623 w 6998756"/>
              <a:gd name="connsiteY228" fmla="*/ 5389730 h 6471290"/>
              <a:gd name="connsiteX229" fmla="*/ 3986163 w 6998756"/>
              <a:gd name="connsiteY229" fmla="*/ 5416368 h 6471290"/>
              <a:gd name="connsiteX230" fmla="*/ 3928277 w 6998756"/>
              <a:gd name="connsiteY230" fmla="*/ 5472526 h 6471290"/>
              <a:gd name="connsiteX231" fmla="*/ 3844218 w 6998756"/>
              <a:gd name="connsiteY231" fmla="*/ 5544226 h 6471290"/>
              <a:gd name="connsiteX232" fmla="*/ 3792093 w 6998756"/>
              <a:gd name="connsiteY232" fmla="*/ 5571093 h 6471290"/>
              <a:gd name="connsiteX233" fmla="*/ 3759942 w 6998756"/>
              <a:gd name="connsiteY233" fmla="*/ 5620143 h 6471290"/>
              <a:gd name="connsiteX234" fmla="*/ 3706934 w 6998756"/>
              <a:gd name="connsiteY234" fmla="*/ 5663875 h 6471290"/>
              <a:gd name="connsiteX235" fmla="*/ 3702497 w 6998756"/>
              <a:gd name="connsiteY235" fmla="*/ 5667870 h 6471290"/>
              <a:gd name="connsiteX236" fmla="*/ 3518847 w 6998756"/>
              <a:gd name="connsiteY236" fmla="*/ 5785093 h 6471290"/>
              <a:gd name="connsiteX237" fmla="*/ 3488261 w 6998756"/>
              <a:gd name="connsiteY237" fmla="*/ 5884957 h 6471290"/>
              <a:gd name="connsiteX238" fmla="*/ 3464095 w 6998756"/>
              <a:gd name="connsiteY238" fmla="*/ 5942882 h 6471290"/>
              <a:gd name="connsiteX239" fmla="*/ 3313061 w 6998756"/>
              <a:gd name="connsiteY239" fmla="*/ 6082948 h 6471290"/>
              <a:gd name="connsiteX240" fmla="*/ 3245422 w 6998756"/>
              <a:gd name="connsiteY240" fmla="*/ 6163964 h 6471290"/>
              <a:gd name="connsiteX241" fmla="*/ 3153375 w 6998756"/>
              <a:gd name="connsiteY241" fmla="*/ 6226792 h 6471290"/>
              <a:gd name="connsiteX242" fmla="*/ 2961294 w 6998756"/>
              <a:gd name="connsiteY242" fmla="*/ 6343572 h 6471290"/>
              <a:gd name="connsiteX243" fmla="*/ 2810016 w 6998756"/>
              <a:gd name="connsiteY243" fmla="*/ 6407526 h 6471290"/>
              <a:gd name="connsiteX244" fmla="*/ 2738338 w 6998756"/>
              <a:gd name="connsiteY244" fmla="*/ 6323448 h 6471290"/>
              <a:gd name="connsiteX245" fmla="*/ 2694401 w 6998756"/>
              <a:gd name="connsiteY245" fmla="*/ 6274643 h 6471290"/>
              <a:gd name="connsiteX246" fmla="*/ 2721454 w 6998756"/>
              <a:gd name="connsiteY246" fmla="*/ 6242236 h 6471290"/>
              <a:gd name="connsiteX247" fmla="*/ 2735202 w 6998756"/>
              <a:gd name="connsiteY247" fmla="*/ 6221819 h 6471290"/>
              <a:gd name="connsiteX248" fmla="*/ 2738271 w 6998756"/>
              <a:gd name="connsiteY248" fmla="*/ 6082464 h 6471290"/>
              <a:gd name="connsiteX249" fmla="*/ 2735600 w 6998756"/>
              <a:gd name="connsiteY249" fmla="*/ 6052727 h 6471290"/>
              <a:gd name="connsiteX250" fmla="*/ 2676367 w 6998756"/>
              <a:gd name="connsiteY250" fmla="*/ 6053856 h 6471290"/>
              <a:gd name="connsiteX251" fmla="*/ 2666789 w 6998756"/>
              <a:gd name="connsiteY251" fmla="*/ 5913839 h 6471290"/>
              <a:gd name="connsiteX252" fmla="*/ 2777438 w 6998756"/>
              <a:gd name="connsiteY252" fmla="*/ 5737835 h 6471290"/>
              <a:gd name="connsiteX253" fmla="*/ 2784079 w 6998756"/>
              <a:gd name="connsiteY253" fmla="*/ 5691678 h 6471290"/>
              <a:gd name="connsiteX254" fmla="*/ 2720855 w 6998756"/>
              <a:gd name="connsiteY254" fmla="*/ 5688369 h 6471290"/>
              <a:gd name="connsiteX255" fmla="*/ 2653878 w 6998756"/>
              <a:gd name="connsiteY255" fmla="*/ 5756737 h 6471290"/>
              <a:gd name="connsiteX256" fmla="*/ 2519482 w 6998756"/>
              <a:gd name="connsiteY256" fmla="*/ 5901902 h 6471290"/>
              <a:gd name="connsiteX257" fmla="*/ 2506174 w 6998756"/>
              <a:gd name="connsiteY257" fmla="*/ 5913889 h 6471290"/>
              <a:gd name="connsiteX258" fmla="*/ 2400601 w 6998756"/>
              <a:gd name="connsiteY258" fmla="*/ 5992919 h 6471290"/>
              <a:gd name="connsiteX259" fmla="*/ 2004743 w 6998756"/>
              <a:gd name="connsiteY259" fmla="*/ 6449939 h 6471290"/>
              <a:gd name="connsiteX260" fmla="*/ 1957495 w 6998756"/>
              <a:gd name="connsiteY260" fmla="*/ 6464378 h 6471290"/>
              <a:gd name="connsiteX261" fmla="*/ 1947056 w 6998756"/>
              <a:gd name="connsiteY261" fmla="*/ 6421555 h 6471290"/>
              <a:gd name="connsiteX262" fmla="*/ 1974311 w 6998756"/>
              <a:gd name="connsiteY262" fmla="*/ 6304603 h 6471290"/>
              <a:gd name="connsiteX263" fmla="*/ 2027074 w 6998756"/>
              <a:gd name="connsiteY263" fmla="*/ 6184760 h 6471290"/>
              <a:gd name="connsiteX264" fmla="*/ 2092042 w 6998756"/>
              <a:gd name="connsiteY264" fmla="*/ 6074010 h 6471290"/>
              <a:gd name="connsiteX265" fmla="*/ 2045655 w 6998756"/>
              <a:gd name="connsiteY265" fmla="*/ 5991255 h 6471290"/>
              <a:gd name="connsiteX266" fmla="*/ 2017031 w 6998756"/>
              <a:gd name="connsiteY266" fmla="*/ 5972846 h 6471290"/>
              <a:gd name="connsiteX267" fmla="*/ 2043205 w 6998756"/>
              <a:gd name="connsiteY267" fmla="*/ 5957304 h 6471290"/>
              <a:gd name="connsiteX268" fmla="*/ 2089326 w 6998756"/>
              <a:gd name="connsiteY268" fmla="*/ 5883619 h 6471290"/>
              <a:gd name="connsiteX269" fmla="*/ 2027203 w 6998756"/>
              <a:gd name="connsiteY269" fmla="*/ 5859228 h 6471290"/>
              <a:gd name="connsiteX270" fmla="*/ 1930943 w 6998756"/>
              <a:gd name="connsiteY270" fmla="*/ 5921835 h 6471290"/>
              <a:gd name="connsiteX271" fmla="*/ 1904328 w 6998756"/>
              <a:gd name="connsiteY271" fmla="*/ 5945808 h 6471290"/>
              <a:gd name="connsiteX272" fmla="*/ 1893008 w 6998756"/>
              <a:gd name="connsiteY272" fmla="*/ 5919849 h 6471290"/>
              <a:gd name="connsiteX273" fmla="*/ 1860171 w 6998756"/>
              <a:gd name="connsiteY273" fmla="*/ 5901220 h 6471290"/>
              <a:gd name="connsiteX274" fmla="*/ 1681174 w 6998756"/>
              <a:gd name="connsiteY274" fmla="*/ 6010231 h 6471290"/>
              <a:gd name="connsiteX275" fmla="*/ 1649893 w 6998756"/>
              <a:gd name="connsiteY275" fmla="*/ 6043868 h 6471290"/>
              <a:gd name="connsiteX276" fmla="*/ 1622071 w 6998756"/>
              <a:gd name="connsiteY276" fmla="*/ 6065956 h 6471290"/>
              <a:gd name="connsiteX277" fmla="*/ 1540971 w 6998756"/>
              <a:gd name="connsiteY277" fmla="*/ 6160162 h 6471290"/>
              <a:gd name="connsiteX278" fmla="*/ 1544660 w 6998756"/>
              <a:gd name="connsiteY278" fmla="*/ 6175465 h 6471290"/>
              <a:gd name="connsiteX279" fmla="*/ 1529348 w 6998756"/>
              <a:gd name="connsiteY279" fmla="*/ 6179157 h 6471290"/>
              <a:gd name="connsiteX280" fmla="*/ 1506106 w 6998756"/>
              <a:gd name="connsiteY280" fmla="*/ 6217148 h 6471290"/>
              <a:gd name="connsiteX281" fmla="*/ 1502416 w 6998756"/>
              <a:gd name="connsiteY281" fmla="*/ 6201844 h 6471290"/>
              <a:gd name="connsiteX282" fmla="*/ 1501761 w 6998756"/>
              <a:gd name="connsiteY282" fmla="*/ 6194940 h 6471290"/>
              <a:gd name="connsiteX283" fmla="*/ 1514037 w 6998756"/>
              <a:gd name="connsiteY283" fmla="*/ 6182848 h 6471290"/>
              <a:gd name="connsiteX284" fmla="*/ 1501102 w 6998756"/>
              <a:gd name="connsiteY284" fmla="*/ 6187991 h 6471290"/>
              <a:gd name="connsiteX285" fmla="*/ 1501761 w 6998756"/>
              <a:gd name="connsiteY285" fmla="*/ 6194940 h 6471290"/>
              <a:gd name="connsiteX286" fmla="*/ 1484784 w 6998756"/>
              <a:gd name="connsiteY286" fmla="*/ 6211661 h 6471290"/>
              <a:gd name="connsiteX287" fmla="*/ 1409997 w 6998756"/>
              <a:gd name="connsiteY287" fmla="*/ 6288901 h 6471290"/>
              <a:gd name="connsiteX288" fmla="*/ 1511970 w 6998756"/>
              <a:gd name="connsiteY288" fmla="*/ 5984207 h 6471290"/>
              <a:gd name="connsiteX289" fmla="*/ 1538118 w 6998756"/>
              <a:gd name="connsiteY289" fmla="*/ 5938165 h 6471290"/>
              <a:gd name="connsiteX290" fmla="*/ 1548035 w 6998756"/>
              <a:gd name="connsiteY290" fmla="*/ 5889113 h 6471290"/>
              <a:gd name="connsiteX291" fmla="*/ 1598127 w 6998756"/>
              <a:gd name="connsiteY291" fmla="*/ 5739534 h 6471290"/>
              <a:gd name="connsiteX292" fmla="*/ 1482117 w 6998756"/>
              <a:gd name="connsiteY292" fmla="*/ 5775743 h 6471290"/>
              <a:gd name="connsiteX293" fmla="*/ 1436192 w 6998756"/>
              <a:gd name="connsiteY293" fmla="*/ 5764882 h 6471290"/>
              <a:gd name="connsiteX294" fmla="*/ 1440826 w 6998756"/>
              <a:gd name="connsiteY294" fmla="*/ 5676343 h 6471290"/>
              <a:gd name="connsiteX295" fmla="*/ 1463644 w 6998756"/>
              <a:gd name="connsiteY295" fmla="*/ 5563387 h 6471290"/>
              <a:gd name="connsiteX296" fmla="*/ 1461191 w 6998756"/>
              <a:gd name="connsiteY296" fmla="*/ 5529435 h 6471290"/>
              <a:gd name="connsiteX297" fmla="*/ 1422596 w 6998756"/>
              <a:gd name="connsiteY297" fmla="*/ 5540099 h 6471290"/>
              <a:gd name="connsiteX298" fmla="*/ 1395762 w 6998756"/>
              <a:gd name="connsiteY298" fmla="*/ 5568288 h 6471290"/>
              <a:gd name="connsiteX299" fmla="*/ 1198384 w 6998756"/>
              <a:gd name="connsiteY299" fmla="*/ 5786259 h 6471290"/>
              <a:gd name="connsiteX300" fmla="*/ 1083475 w 6998756"/>
              <a:gd name="connsiteY300" fmla="*/ 5801385 h 6471290"/>
              <a:gd name="connsiteX301" fmla="*/ 1028677 w 6998756"/>
              <a:gd name="connsiteY301" fmla="*/ 5798517 h 6471290"/>
              <a:gd name="connsiteX302" fmla="*/ 1011155 w 6998756"/>
              <a:gd name="connsiteY302" fmla="*/ 5810283 h 6471290"/>
              <a:gd name="connsiteX303" fmla="*/ 927957 w 6998756"/>
              <a:gd name="connsiteY303" fmla="*/ 5784790 h 6471290"/>
              <a:gd name="connsiteX304" fmla="*/ 956779 w 6998756"/>
              <a:gd name="connsiteY304" fmla="*/ 5718655 h 6471290"/>
              <a:gd name="connsiteX305" fmla="*/ 1129307 w 6998756"/>
              <a:gd name="connsiteY305" fmla="*/ 5490928 h 6471290"/>
              <a:gd name="connsiteX306" fmla="*/ 1119531 w 6998756"/>
              <a:gd name="connsiteY306" fmla="*/ 5435456 h 6471290"/>
              <a:gd name="connsiteX307" fmla="*/ 1072503 w 6998756"/>
              <a:gd name="connsiteY307" fmla="*/ 5445678 h 6471290"/>
              <a:gd name="connsiteX308" fmla="*/ 979575 w 6998756"/>
              <a:gd name="connsiteY308" fmla="*/ 5525371 h 6471290"/>
              <a:gd name="connsiteX309" fmla="*/ 928994 w 6998756"/>
              <a:gd name="connsiteY309" fmla="*/ 5522724 h 6471290"/>
              <a:gd name="connsiteX310" fmla="*/ 960263 w 6998756"/>
              <a:gd name="connsiteY310" fmla="*/ 5490538 h 6471290"/>
              <a:gd name="connsiteX311" fmla="*/ 986437 w 6998756"/>
              <a:gd name="connsiteY311" fmla="*/ 5474996 h 6471290"/>
              <a:gd name="connsiteX312" fmla="*/ 969776 w 6998756"/>
              <a:gd name="connsiteY312" fmla="*/ 5389568 h 6471290"/>
              <a:gd name="connsiteX313" fmla="*/ 954680 w 6998756"/>
              <a:gd name="connsiteY313" fmla="*/ 5354956 h 6471290"/>
              <a:gd name="connsiteX314" fmla="*/ 1074861 w 6998756"/>
              <a:gd name="connsiteY314" fmla="*/ 5158314 h 6471290"/>
              <a:gd name="connsiteX315" fmla="*/ 1244742 w 6998756"/>
              <a:gd name="connsiteY315" fmla="*/ 4981183 h 6471290"/>
              <a:gd name="connsiteX316" fmla="*/ 1412173 w 6998756"/>
              <a:gd name="connsiteY316" fmla="*/ 4770102 h 6471290"/>
              <a:gd name="connsiteX317" fmla="*/ 1438788 w 6998756"/>
              <a:gd name="connsiteY317" fmla="*/ 4746127 h 6471290"/>
              <a:gd name="connsiteX318" fmla="*/ 1732425 w 6998756"/>
              <a:gd name="connsiteY318" fmla="*/ 4465552 h 6471290"/>
              <a:gd name="connsiteX319" fmla="*/ 1748821 w 6998756"/>
              <a:gd name="connsiteY319" fmla="*/ 4394540 h 6471290"/>
              <a:gd name="connsiteX320" fmla="*/ 1672290 w 6998756"/>
              <a:gd name="connsiteY320" fmla="*/ 4403217 h 6471290"/>
              <a:gd name="connsiteX321" fmla="*/ 1577250 w 6998756"/>
              <a:gd name="connsiteY321" fmla="*/ 4472757 h 6471290"/>
              <a:gd name="connsiteX322" fmla="*/ 1569145 w 6998756"/>
              <a:gd name="connsiteY322" fmla="*/ 4480975 h 6471290"/>
              <a:gd name="connsiteX323" fmla="*/ 1566853 w 6998756"/>
              <a:gd name="connsiteY323" fmla="*/ 4487821 h 6471290"/>
              <a:gd name="connsiteX324" fmla="*/ 1525477 w 6998756"/>
              <a:gd name="connsiteY324" fmla="*/ 4532306 h 6471290"/>
              <a:gd name="connsiteX325" fmla="*/ 1502850 w 6998756"/>
              <a:gd name="connsiteY325" fmla="*/ 4571916 h 6471290"/>
              <a:gd name="connsiteX326" fmla="*/ 1467364 w 6998756"/>
              <a:gd name="connsiteY326" fmla="*/ 4603880 h 6471290"/>
              <a:gd name="connsiteX327" fmla="*/ 1460649 w 6998756"/>
              <a:gd name="connsiteY327" fmla="*/ 4601625 h 6471290"/>
              <a:gd name="connsiteX328" fmla="*/ 1386972 w 6998756"/>
              <a:gd name="connsiteY328" fmla="*/ 4686679 h 6471290"/>
              <a:gd name="connsiteX329" fmla="*/ 1200827 w 6998756"/>
              <a:gd name="connsiteY329" fmla="*/ 4838705 h 6471290"/>
              <a:gd name="connsiteX330" fmla="*/ 1194561 w 6998756"/>
              <a:gd name="connsiteY330" fmla="*/ 4791874 h 6471290"/>
              <a:gd name="connsiteX331" fmla="*/ 915893 w 6998756"/>
              <a:gd name="connsiteY331" fmla="*/ 5083399 h 6471290"/>
              <a:gd name="connsiteX332" fmla="*/ 592502 w 6998756"/>
              <a:gd name="connsiteY332" fmla="*/ 5396799 h 6471290"/>
              <a:gd name="connsiteX333" fmla="*/ 555028 w 6998756"/>
              <a:gd name="connsiteY333" fmla="*/ 5354143 h 6471290"/>
              <a:gd name="connsiteX334" fmla="*/ 510304 w 6998756"/>
              <a:gd name="connsiteY334" fmla="*/ 5376018 h 6471290"/>
              <a:gd name="connsiteX335" fmla="*/ 521730 w 6998756"/>
              <a:gd name="connsiteY335" fmla="*/ 5342708 h 6471290"/>
              <a:gd name="connsiteX336" fmla="*/ 535246 w 6998756"/>
              <a:gd name="connsiteY336" fmla="*/ 5325010 h 6471290"/>
              <a:gd name="connsiteX337" fmla="*/ 560189 w 6998756"/>
              <a:gd name="connsiteY337" fmla="*/ 5274003 h 6471290"/>
              <a:gd name="connsiteX338" fmla="*/ 577882 w 6998756"/>
              <a:gd name="connsiteY338" fmla="*/ 5287525 h 6471290"/>
              <a:gd name="connsiteX339" fmla="*/ 607002 w 6998756"/>
              <a:gd name="connsiteY339" fmla="*/ 5267739 h 6471290"/>
              <a:gd name="connsiteX340" fmla="*/ 595575 w 6998756"/>
              <a:gd name="connsiteY340" fmla="*/ 5301047 h 6471290"/>
              <a:gd name="connsiteX341" fmla="*/ 582059 w 6998756"/>
              <a:gd name="connsiteY341" fmla="*/ 5318746 h 6471290"/>
              <a:gd name="connsiteX342" fmla="*/ 764028 w 6998756"/>
              <a:gd name="connsiteY342" fmla="*/ 5135499 h 6471290"/>
              <a:gd name="connsiteX343" fmla="*/ 1044783 w 6998756"/>
              <a:gd name="connsiteY343" fmla="*/ 4859584 h 6471290"/>
              <a:gd name="connsiteX344" fmla="*/ 1163352 w 6998756"/>
              <a:gd name="connsiteY344" fmla="*/ 4796049 h 6471290"/>
              <a:gd name="connsiteX345" fmla="*/ 1240268 w 6998756"/>
              <a:gd name="connsiteY345" fmla="*/ 4658638 h 6471290"/>
              <a:gd name="connsiteX346" fmla="*/ 1308875 w 6998756"/>
              <a:gd name="connsiteY346" fmla="*/ 4611223 h 6471290"/>
              <a:gd name="connsiteX347" fmla="*/ 1328941 w 6998756"/>
              <a:gd name="connsiteY347" fmla="*/ 4593105 h 6471290"/>
              <a:gd name="connsiteX348" fmla="*/ 1163695 w 6998756"/>
              <a:gd name="connsiteY348" fmla="*/ 4712707 h 6471290"/>
              <a:gd name="connsiteX349" fmla="*/ 971403 w 6998756"/>
              <a:gd name="connsiteY349" fmla="*/ 4873868 h 6471290"/>
              <a:gd name="connsiteX350" fmla="*/ 767779 w 6998756"/>
              <a:gd name="connsiteY350" fmla="*/ 4968905 h 6471290"/>
              <a:gd name="connsiteX351" fmla="*/ 720089 w 6998756"/>
              <a:gd name="connsiteY351" fmla="*/ 4991775 h 6471290"/>
              <a:gd name="connsiteX352" fmla="*/ 527126 w 6998756"/>
              <a:gd name="connsiteY352" fmla="*/ 5125420 h 6471290"/>
              <a:gd name="connsiteX353" fmla="*/ 391825 w 6998756"/>
              <a:gd name="connsiteY353" fmla="*/ 5207124 h 6471290"/>
              <a:gd name="connsiteX354" fmla="*/ 319287 w 6998756"/>
              <a:gd name="connsiteY354" fmla="*/ 5220239 h 6471290"/>
              <a:gd name="connsiteX355" fmla="*/ 301522 w 6998756"/>
              <a:gd name="connsiteY355" fmla="*/ 5155892 h 6471290"/>
              <a:gd name="connsiteX356" fmla="*/ 421703 w 6998756"/>
              <a:gd name="connsiteY356" fmla="*/ 4959251 h 6471290"/>
              <a:gd name="connsiteX357" fmla="*/ 218080 w 6998756"/>
              <a:gd name="connsiteY357" fmla="*/ 5054288 h 6471290"/>
              <a:gd name="connsiteX358" fmla="*/ 179262 w 6998756"/>
              <a:gd name="connsiteY358" fmla="*/ 5069167 h 6471290"/>
              <a:gd name="connsiteX359" fmla="*/ 176812 w 6998756"/>
              <a:gd name="connsiteY359" fmla="*/ 5035217 h 6471290"/>
              <a:gd name="connsiteX360" fmla="*/ 153507 w 6998756"/>
              <a:gd name="connsiteY360" fmla="*/ 4995946 h 6471290"/>
              <a:gd name="connsiteX361" fmla="*/ 118242 w 6998756"/>
              <a:gd name="connsiteY361" fmla="*/ 5023697 h 6471290"/>
              <a:gd name="connsiteX362" fmla="*/ 69672 w 6998756"/>
              <a:gd name="connsiteY362" fmla="*/ 5063432 h 6471290"/>
              <a:gd name="connsiteX363" fmla="*/ 0 w 6998756"/>
              <a:gd name="connsiteY363" fmla="*/ 5021735 h 6471290"/>
              <a:gd name="connsiteX364" fmla="*/ 60557 w 6998756"/>
              <a:gd name="connsiteY364" fmla="*/ 4995310 h 6471290"/>
              <a:gd name="connsiteX365" fmla="*/ 86066 w 6998756"/>
              <a:gd name="connsiteY365" fmla="*/ 4992417 h 6471290"/>
              <a:gd name="connsiteX366" fmla="*/ 45021 w 6998756"/>
              <a:gd name="connsiteY366" fmla="*/ 4969131 h 6471290"/>
              <a:gd name="connsiteX367" fmla="*/ 39016 w 6998756"/>
              <a:gd name="connsiteY367" fmla="*/ 4922312 h 6471290"/>
              <a:gd name="connsiteX368" fmla="*/ 52986 w 6998756"/>
              <a:gd name="connsiteY368" fmla="*/ 4897675 h 6471290"/>
              <a:gd name="connsiteX369" fmla="*/ 83327 w 6998756"/>
              <a:gd name="connsiteY369" fmla="*/ 4721697 h 6471290"/>
              <a:gd name="connsiteX370" fmla="*/ 134968 w 6998756"/>
              <a:gd name="connsiteY370" fmla="*/ 4542607 h 6471290"/>
              <a:gd name="connsiteX371" fmla="*/ 149820 w 6998756"/>
              <a:gd name="connsiteY371" fmla="*/ 4501107 h 6471290"/>
              <a:gd name="connsiteX372" fmla="*/ 185721 w 6998756"/>
              <a:gd name="connsiteY372" fmla="*/ 4380380 h 6471290"/>
              <a:gd name="connsiteX373" fmla="*/ 168840 w 6998756"/>
              <a:gd name="connsiteY373" fmla="*/ 4299168 h 6471290"/>
              <a:gd name="connsiteX374" fmla="*/ 176363 w 6998756"/>
              <a:gd name="connsiteY374" fmla="*/ 4236145 h 6471290"/>
              <a:gd name="connsiteX375" fmla="*/ 182566 w 6998756"/>
              <a:gd name="connsiteY375" fmla="*/ 4198422 h 6471290"/>
              <a:gd name="connsiteX376" fmla="*/ 174797 w 6998756"/>
              <a:gd name="connsiteY376" fmla="*/ 4185330 h 6471290"/>
              <a:gd name="connsiteX377" fmla="*/ 209819 w 6998756"/>
              <a:gd name="connsiteY377" fmla="*/ 4081470 h 6471290"/>
              <a:gd name="connsiteX378" fmla="*/ 208252 w 6998756"/>
              <a:gd name="connsiteY378" fmla="*/ 4030654 h 6471290"/>
              <a:gd name="connsiteX379" fmla="*/ 264570 w 6998756"/>
              <a:gd name="connsiteY379" fmla="*/ 3923679 h 6471290"/>
              <a:gd name="connsiteX380" fmla="*/ 400974 w 6998756"/>
              <a:gd name="connsiteY380" fmla="*/ 3820896 h 6471290"/>
              <a:gd name="connsiteX381" fmla="*/ 414499 w 6998756"/>
              <a:gd name="connsiteY381" fmla="*/ 3804693 h 6471290"/>
              <a:gd name="connsiteX382" fmla="*/ 570169 w 6998756"/>
              <a:gd name="connsiteY382" fmla="*/ 3576085 h 6471290"/>
              <a:gd name="connsiteX383" fmla="*/ 739142 w 6998756"/>
              <a:gd name="connsiteY383" fmla="*/ 3335491 h 6471290"/>
              <a:gd name="connsiteX384" fmla="*/ 977767 w 6998756"/>
              <a:gd name="connsiteY384" fmla="*/ 3056263 h 6471290"/>
              <a:gd name="connsiteX385" fmla="*/ 1185315 w 6998756"/>
              <a:gd name="connsiteY385" fmla="*/ 2724678 h 6471290"/>
              <a:gd name="connsiteX386" fmla="*/ 1185956 w 6998756"/>
              <a:gd name="connsiteY386" fmla="*/ 2631700 h 6471290"/>
              <a:gd name="connsiteX387" fmla="*/ 1184401 w 6998756"/>
              <a:gd name="connsiteY387" fmla="*/ 2626072 h 6471290"/>
              <a:gd name="connsiteX388" fmla="*/ 1173243 w 6998756"/>
              <a:gd name="connsiteY388" fmla="*/ 2644084 h 6471290"/>
              <a:gd name="connsiteX389" fmla="*/ 1169705 w 6998756"/>
              <a:gd name="connsiteY389" fmla="*/ 2689893 h 6471290"/>
              <a:gd name="connsiteX390" fmla="*/ 1086684 w 6998756"/>
              <a:gd name="connsiteY390" fmla="*/ 2779583 h 6471290"/>
              <a:gd name="connsiteX391" fmla="*/ 1047140 w 6998756"/>
              <a:gd name="connsiteY391" fmla="*/ 2827845 h 6471290"/>
              <a:gd name="connsiteX392" fmla="*/ 940529 w 6998756"/>
              <a:gd name="connsiteY392" fmla="*/ 3056720 h 6471290"/>
              <a:gd name="connsiteX393" fmla="*/ 893738 w 6998756"/>
              <a:gd name="connsiteY393" fmla="*/ 3101877 h 6471290"/>
              <a:gd name="connsiteX394" fmla="*/ 900556 w 6998756"/>
              <a:gd name="connsiteY394" fmla="*/ 2977811 h 6471290"/>
              <a:gd name="connsiteX395" fmla="*/ 946920 w 6998756"/>
              <a:gd name="connsiteY395" fmla="*/ 2805484 h 6471290"/>
              <a:gd name="connsiteX396" fmla="*/ 1007991 w 6998756"/>
              <a:gd name="connsiteY396" fmla="*/ 2702956 h 6471290"/>
              <a:gd name="connsiteX397" fmla="*/ 1061846 w 6998756"/>
              <a:gd name="connsiteY397" fmla="*/ 2635301 h 6471290"/>
              <a:gd name="connsiteX398" fmla="*/ 1065180 w 6998756"/>
              <a:gd name="connsiteY398" fmla="*/ 2629726 h 6471290"/>
              <a:gd name="connsiteX399" fmla="*/ 1069875 w 6998756"/>
              <a:gd name="connsiteY399" fmla="*/ 2618870 h 6471290"/>
              <a:gd name="connsiteX400" fmla="*/ 1072037 w 6998756"/>
              <a:gd name="connsiteY400" fmla="*/ 2618260 h 6471290"/>
              <a:gd name="connsiteX401" fmla="*/ 1076372 w 6998756"/>
              <a:gd name="connsiteY401" fmla="*/ 2611011 h 6471290"/>
              <a:gd name="connsiteX402" fmla="*/ 1076437 w 6998756"/>
              <a:gd name="connsiteY402" fmla="*/ 2603702 h 6471290"/>
              <a:gd name="connsiteX403" fmla="*/ 1069875 w 6998756"/>
              <a:gd name="connsiteY403" fmla="*/ 2618870 h 6471290"/>
              <a:gd name="connsiteX404" fmla="*/ 1063474 w 6998756"/>
              <a:gd name="connsiteY404" fmla="*/ 2620676 h 6471290"/>
              <a:gd name="connsiteX405" fmla="*/ 1048509 w 6998756"/>
              <a:gd name="connsiteY405" fmla="*/ 2622678 h 6471290"/>
              <a:gd name="connsiteX406" fmla="*/ 1074434 w 6998756"/>
              <a:gd name="connsiteY406" fmla="*/ 2588731 h 6471290"/>
              <a:gd name="connsiteX407" fmla="*/ 1072430 w 6998756"/>
              <a:gd name="connsiteY407" fmla="*/ 2573759 h 6471290"/>
              <a:gd name="connsiteX408" fmla="*/ 1087395 w 6998756"/>
              <a:gd name="connsiteY408" fmla="*/ 2571757 h 6471290"/>
              <a:gd name="connsiteX409" fmla="*/ 1359603 w 6998756"/>
              <a:gd name="connsiteY409" fmla="*/ 2215307 h 6471290"/>
              <a:gd name="connsiteX410" fmla="*/ 1627804 w 6998756"/>
              <a:gd name="connsiteY410" fmla="*/ 1828915 h 6471290"/>
              <a:gd name="connsiteX411" fmla="*/ 1659738 w 6998756"/>
              <a:gd name="connsiteY411" fmla="*/ 1839882 h 6471290"/>
              <a:gd name="connsiteX412" fmla="*/ 1761434 w 6998756"/>
              <a:gd name="connsiteY412" fmla="*/ 1689119 h 6471290"/>
              <a:gd name="connsiteX413" fmla="*/ 1933950 w 6998756"/>
              <a:gd name="connsiteY413" fmla="*/ 1498403 h 6471290"/>
              <a:gd name="connsiteX414" fmla="*/ 2112475 w 6998756"/>
              <a:gd name="connsiteY414" fmla="*/ 1352601 h 6471290"/>
              <a:gd name="connsiteX415" fmla="*/ 2112772 w 6998756"/>
              <a:gd name="connsiteY415" fmla="*/ 1386849 h 6471290"/>
              <a:gd name="connsiteX416" fmla="*/ 2115875 w 6998756"/>
              <a:gd name="connsiteY416" fmla="*/ 1392643 h 6471290"/>
              <a:gd name="connsiteX417" fmla="*/ 2368381 w 6998756"/>
              <a:gd name="connsiteY417" fmla="*/ 1113415 h 6471290"/>
              <a:gd name="connsiteX418" fmla="*/ 2372963 w 6998756"/>
              <a:gd name="connsiteY418" fmla="*/ 1120035 h 6471290"/>
              <a:gd name="connsiteX419" fmla="*/ 2380065 w 6998756"/>
              <a:gd name="connsiteY419" fmla="*/ 1123576 h 6471290"/>
              <a:gd name="connsiteX420" fmla="*/ 2385743 w 6998756"/>
              <a:gd name="connsiteY420" fmla="*/ 1117924 h 6471290"/>
              <a:gd name="connsiteX421" fmla="*/ 2695893 w 6998756"/>
              <a:gd name="connsiteY421" fmla="*/ 817356 h 6471290"/>
              <a:gd name="connsiteX422" fmla="*/ 2731833 w 6998756"/>
              <a:gd name="connsiteY422" fmla="*/ 858265 h 6471290"/>
              <a:gd name="connsiteX423" fmla="*/ 2774726 w 6998756"/>
              <a:gd name="connsiteY423" fmla="*/ 837287 h 6471290"/>
              <a:gd name="connsiteX424" fmla="*/ 2774108 w 6998756"/>
              <a:gd name="connsiteY424" fmla="*/ 846894 h 6471290"/>
              <a:gd name="connsiteX425" fmla="*/ 2767188 w 6998756"/>
              <a:gd name="connsiteY425" fmla="*/ 861843 h 6471290"/>
              <a:gd name="connsiteX426" fmla="*/ 2872754 w 6998756"/>
              <a:gd name="connsiteY426" fmla="*/ 766749 h 6471290"/>
              <a:gd name="connsiteX427" fmla="*/ 3000067 w 6998756"/>
              <a:gd name="connsiteY427" fmla="*/ 676175 h 6471290"/>
              <a:gd name="connsiteX428" fmla="*/ 3027122 w 6998756"/>
              <a:gd name="connsiteY428" fmla="*/ 643768 h 6471290"/>
              <a:gd name="connsiteX429" fmla="*/ 3127576 w 6998756"/>
              <a:gd name="connsiteY429" fmla="*/ 501053 h 6471290"/>
              <a:gd name="connsiteX430" fmla="*/ 3302819 w 6998756"/>
              <a:gd name="connsiteY430" fmla="*/ 463719 h 6471290"/>
              <a:gd name="connsiteX431" fmla="*/ 3349649 w 6998756"/>
              <a:gd name="connsiteY431" fmla="*/ 538040 h 6471290"/>
              <a:gd name="connsiteX432" fmla="*/ 3290926 w 6998756"/>
              <a:gd name="connsiteY432" fmla="*/ 771722 h 6471290"/>
              <a:gd name="connsiteX433" fmla="*/ 3284726 w 6998756"/>
              <a:gd name="connsiteY433" fmla="*/ 809448 h 6471290"/>
              <a:gd name="connsiteX434" fmla="*/ 3331534 w 6998756"/>
              <a:gd name="connsiteY434" fmla="*/ 803443 h 6471290"/>
              <a:gd name="connsiteX435" fmla="*/ 3421571 w 6998756"/>
              <a:gd name="connsiteY435" fmla="*/ 698234 h 6471290"/>
              <a:gd name="connsiteX436" fmla="*/ 3767311 w 6998756"/>
              <a:gd name="connsiteY436" fmla="*/ 310461 h 6471290"/>
              <a:gd name="connsiteX437" fmla="*/ 3837621 w 6998756"/>
              <a:gd name="connsiteY437" fmla="*/ 259179 h 6471290"/>
              <a:gd name="connsiteX438" fmla="*/ 3883987 w 6998756"/>
              <a:gd name="connsiteY438" fmla="*/ 261605 h 6471290"/>
              <a:gd name="connsiteX439" fmla="*/ 3913493 w 6998756"/>
              <a:gd name="connsiteY439" fmla="*/ 263149 h 6471290"/>
              <a:gd name="connsiteX440" fmla="*/ 4000022 w 6998756"/>
              <a:gd name="connsiteY440" fmla="*/ 305729 h 6471290"/>
              <a:gd name="connsiteX441" fmla="*/ 4007791 w 6998756"/>
              <a:gd name="connsiteY441" fmla="*/ 318818 h 6471290"/>
              <a:gd name="connsiteX442" fmla="*/ 4025798 w 6998756"/>
              <a:gd name="connsiteY442" fmla="*/ 459279 h 6471290"/>
              <a:gd name="connsiteX443" fmla="*/ 4011832 w 6998756"/>
              <a:gd name="connsiteY443" fmla="*/ 483913 h 6471290"/>
              <a:gd name="connsiteX444" fmla="*/ 4065987 w 6998756"/>
              <a:gd name="connsiteY444" fmla="*/ 579758 h 6471290"/>
              <a:gd name="connsiteX445" fmla="*/ 4074639 w 6998756"/>
              <a:gd name="connsiteY445" fmla="*/ 575982 h 6471290"/>
              <a:gd name="connsiteX446" fmla="*/ 4189966 w 6998756"/>
              <a:gd name="connsiteY446" fmla="*/ 472096 h 6471290"/>
              <a:gd name="connsiteX447" fmla="*/ 4274024 w 6998756"/>
              <a:gd name="connsiteY447" fmla="*/ 400396 h 6471290"/>
              <a:gd name="connsiteX448" fmla="*/ 4242487 w 6998756"/>
              <a:gd name="connsiteY448" fmla="*/ 276141 h 6471290"/>
              <a:gd name="connsiteX449" fmla="*/ 4264444 w 6998756"/>
              <a:gd name="connsiteY449" fmla="*/ 260379 h 6471290"/>
              <a:gd name="connsiteX450" fmla="*/ 4267336 w 6998756"/>
              <a:gd name="connsiteY450" fmla="*/ 285896 h 6471290"/>
              <a:gd name="connsiteX451" fmla="*/ 4265129 w 6998756"/>
              <a:gd name="connsiteY451" fmla="*/ 328059 h 6471290"/>
              <a:gd name="connsiteX452" fmla="*/ 4291965 w 6998756"/>
              <a:gd name="connsiteY452" fmla="*/ 299870 h 6471290"/>
              <a:gd name="connsiteX453" fmla="*/ 4324535 w 6998756"/>
              <a:gd name="connsiteY453" fmla="*/ 162056 h 6471290"/>
              <a:gd name="connsiteX454" fmla="*/ 4426778 w 6998756"/>
              <a:gd name="connsiteY454" fmla="*/ 65942 h 6471290"/>
              <a:gd name="connsiteX455" fmla="*/ 4457387 w 6998756"/>
              <a:gd name="connsiteY455" fmla="*/ 46404 h 6471290"/>
              <a:gd name="connsiteX456" fmla="*/ 4540121 w 6998756"/>
              <a:gd name="connsiteY456" fmla="*/ 0 h 647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</a:cxnLst>
            <a:rect l="l" t="t" r="r" b="b"/>
            <a:pathLst>
              <a:path w="6998756" h="6471290">
                <a:moveTo>
                  <a:pt x="4043260" y="5264682"/>
                </a:moveTo>
                <a:lnTo>
                  <a:pt x="4031821" y="5270785"/>
                </a:lnTo>
                <a:lnTo>
                  <a:pt x="4032292" y="5276701"/>
                </a:lnTo>
                <a:lnTo>
                  <a:pt x="4034244" y="5274954"/>
                </a:lnTo>
                <a:close/>
                <a:moveTo>
                  <a:pt x="4177955" y="5062815"/>
                </a:moveTo>
                <a:cubicBezTo>
                  <a:pt x="4165309" y="5062153"/>
                  <a:pt x="4148007" y="5069704"/>
                  <a:pt x="4151119" y="5091007"/>
                </a:cubicBezTo>
                <a:cubicBezTo>
                  <a:pt x="4152025" y="5154471"/>
                  <a:pt x="4116761" y="5182219"/>
                  <a:pt x="4049761" y="5170256"/>
                </a:cubicBezTo>
                <a:cubicBezTo>
                  <a:pt x="4041330" y="5169815"/>
                  <a:pt x="4032902" y="5169374"/>
                  <a:pt x="4024029" y="5177366"/>
                </a:cubicBezTo>
                <a:cubicBezTo>
                  <a:pt x="4019594" y="5181361"/>
                  <a:pt x="4019153" y="5189794"/>
                  <a:pt x="4022926" y="5198446"/>
                </a:cubicBezTo>
                <a:cubicBezTo>
                  <a:pt x="4028696" y="5209318"/>
                  <a:pt x="4050384" y="5218908"/>
                  <a:pt x="4060897" y="5230028"/>
                </a:cubicBezTo>
                <a:lnTo>
                  <a:pt x="4066183" y="5238570"/>
                </a:lnTo>
                <a:lnTo>
                  <a:pt x="4079684" y="5223190"/>
                </a:lnTo>
                <a:cubicBezTo>
                  <a:pt x="4090779" y="5207802"/>
                  <a:pt x="4097014" y="5195050"/>
                  <a:pt x="4095970" y="5187245"/>
                </a:cubicBezTo>
                <a:cubicBezTo>
                  <a:pt x="4124046" y="5159654"/>
                  <a:pt x="4153358" y="5133882"/>
                  <a:pt x="4182101" y="5109429"/>
                </a:cubicBezTo>
                <a:lnTo>
                  <a:pt x="4237020" y="5063016"/>
                </a:lnTo>
                <a:lnTo>
                  <a:pt x="4212822" y="5065367"/>
                </a:lnTo>
                <a:cubicBezTo>
                  <a:pt x="4201623" y="5064847"/>
                  <a:pt x="4189546" y="5063421"/>
                  <a:pt x="4177955" y="5062815"/>
                </a:cubicBezTo>
                <a:close/>
                <a:moveTo>
                  <a:pt x="5215197" y="4051921"/>
                </a:moveTo>
                <a:lnTo>
                  <a:pt x="5209287" y="4054961"/>
                </a:lnTo>
                <a:cubicBezTo>
                  <a:pt x="5153974" y="4089720"/>
                  <a:pt x="5108650" y="4138080"/>
                  <a:pt x="5077055" y="4196673"/>
                </a:cubicBezTo>
                <a:cubicBezTo>
                  <a:pt x="5058428" y="4229520"/>
                  <a:pt x="5031816" y="4253493"/>
                  <a:pt x="5001206" y="4273031"/>
                </a:cubicBezTo>
                <a:cubicBezTo>
                  <a:pt x="4961728" y="4300560"/>
                  <a:pt x="4925801" y="4340956"/>
                  <a:pt x="4886981" y="4355836"/>
                </a:cubicBezTo>
                <a:cubicBezTo>
                  <a:pt x="4822431" y="4377825"/>
                  <a:pt x="4789839" y="4435308"/>
                  <a:pt x="4737493" y="4466390"/>
                </a:cubicBezTo>
                <a:cubicBezTo>
                  <a:pt x="4711319" y="4481932"/>
                  <a:pt x="4693355" y="4502129"/>
                  <a:pt x="4675172" y="4526545"/>
                </a:cubicBezTo>
                <a:cubicBezTo>
                  <a:pt x="4607090" y="4615993"/>
                  <a:pt x="4523035" y="4687693"/>
                  <a:pt x="4419003" y="4737211"/>
                </a:cubicBezTo>
                <a:cubicBezTo>
                  <a:pt x="4410354" y="4740984"/>
                  <a:pt x="4397488" y="4744539"/>
                  <a:pt x="4405257" y="4757629"/>
                </a:cubicBezTo>
                <a:cubicBezTo>
                  <a:pt x="4428559" y="4796899"/>
                  <a:pt x="4397951" y="4816437"/>
                  <a:pt x="4375773" y="4836413"/>
                </a:cubicBezTo>
                <a:cubicBezTo>
                  <a:pt x="4322766" y="4880144"/>
                  <a:pt x="4302375" y="4946722"/>
                  <a:pt x="4253140" y="4999107"/>
                </a:cubicBezTo>
                <a:cubicBezTo>
                  <a:pt x="4259469" y="5019520"/>
                  <a:pt x="4260831" y="5033861"/>
                  <a:pt x="4258591" y="5043850"/>
                </a:cubicBezTo>
                <a:lnTo>
                  <a:pt x="4255556" y="5047350"/>
                </a:lnTo>
                <a:lnTo>
                  <a:pt x="4264823" y="5039519"/>
                </a:lnTo>
                <a:cubicBezTo>
                  <a:pt x="4316428" y="4994875"/>
                  <a:pt x="4358541" y="4953487"/>
                  <a:pt x="4376726" y="4911330"/>
                </a:cubicBezTo>
                <a:cubicBezTo>
                  <a:pt x="4446392" y="4838448"/>
                  <a:pt x="4437054" y="4887368"/>
                  <a:pt x="4495294" y="4847795"/>
                </a:cubicBezTo>
                <a:cubicBezTo>
                  <a:pt x="4564961" y="4774914"/>
                  <a:pt x="4531664" y="4763479"/>
                  <a:pt x="4572211" y="4710384"/>
                </a:cubicBezTo>
                <a:cubicBezTo>
                  <a:pt x="4675174" y="4648937"/>
                  <a:pt x="4729237" y="4578144"/>
                  <a:pt x="4769783" y="4525049"/>
                </a:cubicBezTo>
                <a:cubicBezTo>
                  <a:pt x="4810330" y="4471954"/>
                  <a:pt x="4848789" y="4403248"/>
                  <a:pt x="4934059" y="4328278"/>
                </a:cubicBezTo>
                <a:cubicBezTo>
                  <a:pt x="4965268" y="4324103"/>
                  <a:pt x="4994388" y="4304317"/>
                  <a:pt x="4982961" y="4337626"/>
                </a:cubicBezTo>
                <a:cubicBezTo>
                  <a:pt x="5031832" y="4287389"/>
                  <a:pt x="5074006" y="4239041"/>
                  <a:pt x="5112069" y="4191493"/>
                </a:cubicBezTo>
                <a:close/>
                <a:moveTo>
                  <a:pt x="1421611" y="2211251"/>
                </a:moveTo>
                <a:lnTo>
                  <a:pt x="1365366" y="2295734"/>
                </a:lnTo>
                <a:lnTo>
                  <a:pt x="1342943" y="2329145"/>
                </a:lnTo>
                <a:lnTo>
                  <a:pt x="1346081" y="2326178"/>
                </a:lnTo>
                <a:cubicBezTo>
                  <a:pt x="1369478" y="2303601"/>
                  <a:pt x="1381483" y="2267561"/>
                  <a:pt x="1416062" y="2254923"/>
                </a:cubicBezTo>
                <a:cubicBezTo>
                  <a:pt x="1426414" y="2250780"/>
                  <a:pt x="1429104" y="2236489"/>
                  <a:pt x="1424962" y="2226134"/>
                </a:cubicBezTo>
                <a:close/>
                <a:moveTo>
                  <a:pt x="1507160" y="2090249"/>
                </a:moveTo>
                <a:lnTo>
                  <a:pt x="1456732" y="2158498"/>
                </a:lnTo>
                <a:lnTo>
                  <a:pt x="1438688" y="2185602"/>
                </a:lnTo>
                <a:lnTo>
                  <a:pt x="1453739" y="2174973"/>
                </a:lnTo>
                <a:cubicBezTo>
                  <a:pt x="1467196" y="2163579"/>
                  <a:pt x="1506954" y="2178903"/>
                  <a:pt x="1497217" y="2133545"/>
                </a:cubicBezTo>
                <a:cubicBezTo>
                  <a:pt x="1494939" y="2124848"/>
                  <a:pt x="1502288" y="2114698"/>
                  <a:pt x="1506065" y="2103875"/>
                </a:cubicBezTo>
                <a:close/>
                <a:moveTo>
                  <a:pt x="2705909" y="892212"/>
                </a:moveTo>
                <a:cubicBezTo>
                  <a:pt x="2635088" y="932168"/>
                  <a:pt x="2527384" y="1038015"/>
                  <a:pt x="2531391" y="1067958"/>
                </a:cubicBezTo>
                <a:lnTo>
                  <a:pt x="2527236" y="1071711"/>
                </a:lnTo>
                <a:lnTo>
                  <a:pt x="2540897" y="1082319"/>
                </a:lnTo>
                <a:cubicBezTo>
                  <a:pt x="2563518" y="1093016"/>
                  <a:pt x="2587723" y="1084769"/>
                  <a:pt x="2608179" y="1057301"/>
                </a:cubicBezTo>
                <a:cubicBezTo>
                  <a:pt x="2608179" y="1057301"/>
                  <a:pt x="2608400" y="1053087"/>
                  <a:pt x="2608400" y="1053087"/>
                </a:cubicBezTo>
                <a:cubicBezTo>
                  <a:pt x="2623699" y="1023236"/>
                  <a:pt x="2641772" y="995909"/>
                  <a:pt x="2661800" y="970335"/>
                </a:cubicBezTo>
                <a:lnTo>
                  <a:pt x="2701077" y="926778"/>
                </a:lnTo>
                <a:lnTo>
                  <a:pt x="2690340" y="932395"/>
                </a:lnTo>
                <a:cubicBezTo>
                  <a:pt x="2685228" y="936889"/>
                  <a:pt x="2681987" y="941132"/>
                  <a:pt x="2681987" y="941132"/>
                </a:cubicBezTo>
                <a:cubicBezTo>
                  <a:pt x="2665019" y="928163"/>
                  <a:pt x="2679984" y="926160"/>
                  <a:pt x="2692947" y="909186"/>
                </a:cubicBezTo>
                <a:cubicBezTo>
                  <a:pt x="2692947" y="909186"/>
                  <a:pt x="2692947" y="909186"/>
                  <a:pt x="2705909" y="892212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4"/>
                  <a:pt x="4614250" y="118030"/>
                </a:cubicBezTo>
                <a:cubicBezTo>
                  <a:pt x="4583663" y="217897"/>
                  <a:pt x="4553078" y="317761"/>
                  <a:pt x="4522491" y="417627"/>
                </a:cubicBezTo>
                <a:cubicBezTo>
                  <a:pt x="4512739" y="442482"/>
                  <a:pt x="4494996" y="458465"/>
                  <a:pt x="4470146" y="448710"/>
                </a:cubicBezTo>
                <a:cubicBezTo>
                  <a:pt x="4441081" y="438732"/>
                  <a:pt x="4455051" y="414097"/>
                  <a:pt x="4460369" y="393237"/>
                </a:cubicBezTo>
                <a:cubicBezTo>
                  <a:pt x="4461251" y="376371"/>
                  <a:pt x="4474780" y="360168"/>
                  <a:pt x="4471888" y="334651"/>
                </a:cubicBezTo>
                <a:cubicBezTo>
                  <a:pt x="4401138" y="394365"/>
                  <a:pt x="4372095" y="464716"/>
                  <a:pt x="4346608" y="547938"/>
                </a:cubicBezTo>
                <a:cubicBezTo>
                  <a:pt x="4389640" y="533279"/>
                  <a:pt x="4395401" y="503987"/>
                  <a:pt x="4409589" y="475135"/>
                </a:cubicBezTo>
                <a:cubicBezTo>
                  <a:pt x="4414468" y="462707"/>
                  <a:pt x="4423338" y="454715"/>
                  <a:pt x="4439977" y="459814"/>
                </a:cubicBezTo>
                <a:cubicBezTo>
                  <a:pt x="4456618" y="464913"/>
                  <a:pt x="4468822" y="474006"/>
                  <a:pt x="4472154" y="491091"/>
                </a:cubicBezTo>
                <a:cubicBezTo>
                  <a:pt x="4475267" y="512394"/>
                  <a:pt x="4462621" y="511732"/>
                  <a:pt x="4449975" y="511071"/>
                </a:cubicBezTo>
                <a:cubicBezTo>
                  <a:pt x="4424243" y="518179"/>
                  <a:pt x="4423581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2" y="666188"/>
                  <a:pt x="4416299" y="669964"/>
                  <a:pt x="4395666" y="660427"/>
                </a:cubicBezTo>
                <a:cubicBezTo>
                  <a:pt x="4375032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7" y="788678"/>
                </a:cubicBezTo>
                <a:cubicBezTo>
                  <a:pt x="4448720" y="777354"/>
                  <a:pt x="4424311" y="759165"/>
                  <a:pt x="4429411" y="742520"/>
                </a:cubicBezTo>
                <a:cubicBezTo>
                  <a:pt x="4430294" y="725655"/>
                  <a:pt x="4439163" y="717665"/>
                  <a:pt x="4451809" y="718327"/>
                </a:cubicBezTo>
                <a:cubicBezTo>
                  <a:pt x="4464455" y="718989"/>
                  <a:pt x="4468229" y="727641"/>
                  <a:pt x="4467567" y="740289"/>
                </a:cubicBezTo>
                <a:cubicBezTo>
                  <a:pt x="4473347" y="791325"/>
                  <a:pt x="4449846" y="836601"/>
                  <a:pt x="4442321" y="899623"/>
                </a:cubicBezTo>
                <a:cubicBezTo>
                  <a:pt x="4482683" y="855230"/>
                  <a:pt x="4513954" y="823044"/>
                  <a:pt x="4556766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3" y="736490"/>
                  <a:pt x="4595782" y="713176"/>
                  <a:pt x="4618624" y="680552"/>
                </a:cubicBezTo>
                <a:cubicBezTo>
                  <a:pt x="4660531" y="606643"/>
                  <a:pt x="4749267" y="607061"/>
                  <a:pt x="4803157" y="546465"/>
                </a:cubicBezTo>
                <a:cubicBezTo>
                  <a:pt x="4821340" y="522049"/>
                  <a:pt x="4850405" y="532027"/>
                  <a:pt x="4865500" y="566639"/>
                </a:cubicBezTo>
                <a:cubicBezTo>
                  <a:pt x="4888144" y="618555"/>
                  <a:pt x="4928086" y="662925"/>
                  <a:pt x="4903482" y="729279"/>
                </a:cubicBezTo>
                <a:cubicBezTo>
                  <a:pt x="4897944" y="754358"/>
                  <a:pt x="4921908" y="780978"/>
                  <a:pt x="4937665" y="802942"/>
                </a:cubicBezTo>
                <a:cubicBezTo>
                  <a:pt x="4965405" y="838216"/>
                  <a:pt x="4968076" y="867949"/>
                  <a:pt x="4940801" y="904573"/>
                </a:cubicBezTo>
                <a:cubicBezTo>
                  <a:pt x="4926831" y="929208"/>
                  <a:pt x="4903991" y="961834"/>
                  <a:pt x="4928178" y="984237"/>
                </a:cubicBezTo>
                <a:cubicBezTo>
                  <a:pt x="4960574" y="1011301"/>
                  <a:pt x="4991183" y="991763"/>
                  <a:pt x="5017798" y="967790"/>
                </a:cubicBezTo>
                <a:cubicBezTo>
                  <a:pt x="5083891" y="916287"/>
                  <a:pt x="5149985" y="864787"/>
                  <a:pt x="5223627" y="830590"/>
                </a:cubicBezTo>
                <a:cubicBezTo>
                  <a:pt x="5249580" y="819266"/>
                  <a:pt x="5266440" y="820148"/>
                  <a:pt x="5273324" y="850102"/>
                </a:cubicBezTo>
                <a:cubicBezTo>
                  <a:pt x="5272662" y="862749"/>
                  <a:pt x="5276438" y="871405"/>
                  <a:pt x="5288860" y="876281"/>
                </a:cubicBezTo>
                <a:cubicBezTo>
                  <a:pt x="5346548" y="904667"/>
                  <a:pt x="5347453" y="968131"/>
                  <a:pt x="5291114" y="994777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8" y="1131316"/>
                </a:cubicBezTo>
                <a:cubicBezTo>
                  <a:pt x="5066438" y="1169039"/>
                  <a:pt x="5032055" y="1179925"/>
                  <a:pt x="4999438" y="1157078"/>
                </a:cubicBezTo>
                <a:cubicBezTo>
                  <a:pt x="4987013" y="1152201"/>
                  <a:pt x="4974808" y="1143107"/>
                  <a:pt x="4965718" y="1155314"/>
                </a:cubicBezTo>
                <a:cubicBezTo>
                  <a:pt x="4952410" y="1167301"/>
                  <a:pt x="4960400" y="1176175"/>
                  <a:pt x="4968387" y="1185048"/>
                </a:cubicBezTo>
                <a:cubicBezTo>
                  <a:pt x="4988580" y="1203016"/>
                  <a:pt x="4983704" y="1215443"/>
                  <a:pt x="4962187" y="1222775"/>
                </a:cubicBezTo>
                <a:cubicBezTo>
                  <a:pt x="4914497" y="1245644"/>
                  <a:pt x="4960863" y="1248071"/>
                  <a:pt x="4968630" y="1261160"/>
                </a:cubicBezTo>
                <a:cubicBezTo>
                  <a:pt x="4942238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6" y="1379681"/>
                </a:cubicBezTo>
                <a:cubicBezTo>
                  <a:pt x="4910768" y="1397647"/>
                  <a:pt x="4943606" y="1416277"/>
                  <a:pt x="4970001" y="1396521"/>
                </a:cubicBezTo>
                <a:cubicBezTo>
                  <a:pt x="5001052" y="1368552"/>
                  <a:pt x="5052294" y="1358548"/>
                  <a:pt x="5066042" y="1338131"/>
                </a:cubicBezTo>
                <a:cubicBezTo>
                  <a:pt x="5098856" y="1276431"/>
                  <a:pt x="5162965" y="1262875"/>
                  <a:pt x="5203548" y="1214266"/>
                </a:cubicBezTo>
                <a:cubicBezTo>
                  <a:pt x="5253223" y="1153449"/>
                  <a:pt x="5334633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0" y="1061965"/>
                  <a:pt x="5473266" y="1067726"/>
                  <a:pt x="5458392" y="1028897"/>
                </a:cubicBezTo>
                <a:cubicBezTo>
                  <a:pt x="5454839" y="1016028"/>
                  <a:pt x="5467925" y="1008258"/>
                  <a:pt x="5476575" y="1004483"/>
                </a:cubicBezTo>
                <a:cubicBezTo>
                  <a:pt x="5561979" y="987813"/>
                  <a:pt x="5599893" y="909469"/>
                  <a:pt x="5665325" y="870617"/>
                </a:cubicBezTo>
                <a:cubicBezTo>
                  <a:pt x="5757150" y="812005"/>
                  <a:pt x="5817685" y="705252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93369" y="659484"/>
                  <a:pt x="5992266" y="680566"/>
                  <a:pt x="6012458" y="698534"/>
                </a:cubicBezTo>
                <a:cubicBezTo>
                  <a:pt x="6049070" y="725816"/>
                  <a:pt x="6054190" y="789499"/>
                  <a:pt x="6022477" y="830120"/>
                </a:cubicBezTo>
                <a:cubicBezTo>
                  <a:pt x="5995644" y="858310"/>
                  <a:pt x="5956604" y="877405"/>
                  <a:pt x="5954177" y="923784"/>
                </a:cubicBezTo>
                <a:cubicBezTo>
                  <a:pt x="5953294" y="940649"/>
                  <a:pt x="5932219" y="939546"/>
                  <a:pt x="5919354" y="943099"/>
                </a:cubicBezTo>
                <a:cubicBezTo>
                  <a:pt x="5881197" y="945331"/>
                  <a:pt x="5854585" y="969303"/>
                  <a:pt x="5827969" y="993278"/>
                </a:cubicBezTo>
                <a:cubicBezTo>
                  <a:pt x="5805792" y="1013258"/>
                  <a:pt x="5796697" y="1025464"/>
                  <a:pt x="5820886" y="1047868"/>
                </a:cubicBezTo>
                <a:cubicBezTo>
                  <a:pt x="5828874" y="1056742"/>
                  <a:pt x="5832429" y="1069611"/>
                  <a:pt x="5823556" y="1077603"/>
                </a:cubicBezTo>
                <a:cubicBezTo>
                  <a:pt x="5810028" y="1093807"/>
                  <a:pt x="5798047" y="1080495"/>
                  <a:pt x="5790056" y="1071622"/>
                </a:cubicBezTo>
                <a:cubicBezTo>
                  <a:pt x="5757660" y="1044559"/>
                  <a:pt x="5739917" y="1060541"/>
                  <a:pt x="5725727" y="1089395"/>
                </a:cubicBezTo>
                <a:cubicBezTo>
                  <a:pt x="5683821" y="1163301"/>
                  <a:pt x="5637918" y="1232769"/>
                  <a:pt x="5575820" y="1288707"/>
                </a:cubicBezTo>
                <a:cubicBezTo>
                  <a:pt x="5548984" y="1316899"/>
                  <a:pt x="5571628" y="1368816"/>
                  <a:pt x="5520164" y="1383033"/>
                </a:cubicBezTo>
                <a:cubicBezTo>
                  <a:pt x="5515950" y="1382813"/>
                  <a:pt x="5523496" y="1400119"/>
                  <a:pt x="5527489" y="1404557"/>
                </a:cubicBezTo>
                <a:cubicBezTo>
                  <a:pt x="5543468" y="1422304"/>
                  <a:pt x="5560327" y="1423186"/>
                  <a:pt x="5577629" y="1415637"/>
                </a:cubicBezTo>
                <a:cubicBezTo>
                  <a:pt x="5590495" y="1412083"/>
                  <a:pt x="5612011" y="1404751"/>
                  <a:pt x="5600251" y="1387225"/>
                </a:cubicBezTo>
                <a:cubicBezTo>
                  <a:pt x="5589148" y="1357050"/>
                  <a:pt x="5610665" y="1349722"/>
                  <a:pt x="5628408" y="1333739"/>
                </a:cubicBezTo>
                <a:cubicBezTo>
                  <a:pt x="5689847" y="1290449"/>
                  <a:pt x="5763046" y="1264686"/>
                  <a:pt x="5808728" y="1199431"/>
                </a:cubicBezTo>
                <a:cubicBezTo>
                  <a:pt x="5822475" y="1179012"/>
                  <a:pt x="5838894" y="1188328"/>
                  <a:pt x="5855534" y="1193424"/>
                </a:cubicBezTo>
                <a:cubicBezTo>
                  <a:pt x="5888371" y="1212054"/>
                  <a:pt x="5910110" y="1200509"/>
                  <a:pt x="5932730" y="1172099"/>
                </a:cubicBezTo>
                <a:cubicBezTo>
                  <a:pt x="5968877" y="1127486"/>
                  <a:pt x="5998382" y="1129030"/>
                  <a:pt x="6029455" y="1181389"/>
                </a:cubicBezTo>
                <a:cubicBezTo>
                  <a:pt x="6045212" y="1203351"/>
                  <a:pt x="6050309" y="1186707"/>
                  <a:pt x="6058961" y="1182933"/>
                </a:cubicBezTo>
                <a:cubicBezTo>
                  <a:pt x="6102876" y="1151410"/>
                  <a:pt x="6146792" y="1119885"/>
                  <a:pt x="6186713" y="1083924"/>
                </a:cubicBezTo>
                <a:cubicBezTo>
                  <a:pt x="6270771" y="1012223"/>
                  <a:pt x="6366810" y="953833"/>
                  <a:pt x="6438885" y="868823"/>
                </a:cubicBezTo>
                <a:cubicBezTo>
                  <a:pt x="6484346" y="807785"/>
                  <a:pt x="6557987" y="773589"/>
                  <a:pt x="6623641" y="730519"/>
                </a:cubicBezTo>
                <a:cubicBezTo>
                  <a:pt x="6645598" y="714757"/>
                  <a:pt x="6654470" y="706767"/>
                  <a:pt x="6660010" y="681689"/>
                </a:cubicBezTo>
                <a:cubicBezTo>
                  <a:pt x="6669764" y="656834"/>
                  <a:pt x="6672412" y="606238"/>
                  <a:pt x="6725441" y="642837"/>
                </a:cubicBezTo>
                <a:cubicBezTo>
                  <a:pt x="6737646" y="651929"/>
                  <a:pt x="6755168" y="640164"/>
                  <a:pt x="6751613" y="627295"/>
                </a:cubicBezTo>
                <a:cubicBezTo>
                  <a:pt x="6733627" y="567165"/>
                  <a:pt x="6784870" y="557163"/>
                  <a:pt x="6811706" y="528973"/>
                </a:cubicBezTo>
                <a:cubicBezTo>
                  <a:pt x="6833884" y="508996"/>
                  <a:pt x="6855841" y="493234"/>
                  <a:pt x="6877801" y="477473"/>
                </a:cubicBezTo>
                <a:cubicBezTo>
                  <a:pt x="6921274" y="454379"/>
                  <a:pt x="6937693" y="463695"/>
                  <a:pt x="6939481" y="510294"/>
                </a:cubicBezTo>
                <a:cubicBezTo>
                  <a:pt x="6943035" y="523163"/>
                  <a:pt x="6938378" y="531376"/>
                  <a:pt x="6950581" y="540469"/>
                </a:cubicBezTo>
                <a:cubicBezTo>
                  <a:pt x="6995844" y="563977"/>
                  <a:pt x="7014713" y="607241"/>
                  <a:pt x="6983000" y="647858"/>
                </a:cubicBezTo>
                <a:cubicBezTo>
                  <a:pt x="6932665" y="721326"/>
                  <a:pt x="6882326" y="794791"/>
                  <a:pt x="6803806" y="841415"/>
                </a:cubicBezTo>
                <a:cubicBezTo>
                  <a:pt x="6782070" y="852961"/>
                  <a:pt x="6760334" y="864505"/>
                  <a:pt x="6750800" y="885146"/>
                </a:cubicBezTo>
                <a:cubicBezTo>
                  <a:pt x="6703575" y="979914"/>
                  <a:pt x="6627725" y="1056272"/>
                  <a:pt x="6556314" y="1128634"/>
                </a:cubicBezTo>
                <a:cubicBezTo>
                  <a:pt x="6516392" y="1164593"/>
                  <a:pt x="6480465" y="1204992"/>
                  <a:pt x="6498231" y="1269339"/>
                </a:cubicBezTo>
                <a:cubicBezTo>
                  <a:pt x="6501342" y="1290638"/>
                  <a:pt x="6487595" y="1311059"/>
                  <a:pt x="6469852" y="1327041"/>
                </a:cubicBezTo>
                <a:cubicBezTo>
                  <a:pt x="6461200" y="1330816"/>
                  <a:pt x="6456545" y="1339027"/>
                  <a:pt x="6464533" y="1347902"/>
                </a:cubicBezTo>
                <a:cubicBezTo>
                  <a:pt x="6472743" y="1352558"/>
                  <a:pt x="6481171" y="1352999"/>
                  <a:pt x="6485609" y="1349005"/>
                </a:cubicBezTo>
                <a:cubicBezTo>
                  <a:pt x="6534620" y="1300836"/>
                  <a:pt x="6579420" y="1252448"/>
                  <a:pt x="6644411" y="1222027"/>
                </a:cubicBezTo>
                <a:cubicBezTo>
                  <a:pt x="6675217" y="1117945"/>
                  <a:pt x="6783022" y="1077082"/>
                  <a:pt x="6838236" y="991187"/>
                </a:cubicBezTo>
                <a:cubicBezTo>
                  <a:pt x="6842671" y="987193"/>
                  <a:pt x="6842892" y="982976"/>
                  <a:pt x="6847327" y="978980"/>
                </a:cubicBezTo>
                <a:cubicBezTo>
                  <a:pt x="6869066" y="967435"/>
                  <a:pt x="6883695" y="930149"/>
                  <a:pt x="6916313" y="952996"/>
                </a:cubicBezTo>
                <a:cubicBezTo>
                  <a:pt x="6948929" y="975843"/>
                  <a:pt x="6926310" y="1004253"/>
                  <a:pt x="6916557" y="1029108"/>
                </a:cubicBezTo>
                <a:cubicBezTo>
                  <a:pt x="6906140" y="1066614"/>
                  <a:pt x="6883301" y="1099241"/>
                  <a:pt x="6852471" y="1122993"/>
                </a:cubicBezTo>
                <a:cubicBezTo>
                  <a:pt x="6789928" y="1187365"/>
                  <a:pt x="6751795" y="1269925"/>
                  <a:pt x="6693469" y="1334515"/>
                </a:cubicBezTo>
                <a:cubicBezTo>
                  <a:pt x="6675506" y="1354715"/>
                  <a:pt x="6699253" y="1385551"/>
                  <a:pt x="6685063" y="1414403"/>
                </a:cubicBezTo>
                <a:cubicBezTo>
                  <a:pt x="6675088" y="1443475"/>
                  <a:pt x="6673543" y="1472990"/>
                  <a:pt x="6719467" y="1483848"/>
                </a:cubicBezTo>
                <a:cubicBezTo>
                  <a:pt x="6744538" y="1489389"/>
                  <a:pt x="6734562" y="1518460"/>
                  <a:pt x="6725030" y="1539101"/>
                </a:cubicBezTo>
                <a:cubicBezTo>
                  <a:pt x="6715716" y="1555523"/>
                  <a:pt x="6702629" y="1563295"/>
                  <a:pt x="6686430" y="1549764"/>
                </a:cubicBezTo>
                <a:cubicBezTo>
                  <a:pt x="6678443" y="1540889"/>
                  <a:pt x="6666460" y="1527580"/>
                  <a:pt x="6648717" y="1543562"/>
                </a:cubicBezTo>
                <a:cubicBezTo>
                  <a:pt x="6652931" y="1543783"/>
                  <a:pt x="6656706" y="1552435"/>
                  <a:pt x="6656706" y="1552435"/>
                </a:cubicBezTo>
                <a:cubicBezTo>
                  <a:pt x="6717283" y="1606338"/>
                  <a:pt x="6711303" y="1639848"/>
                  <a:pt x="6642098" y="1670048"/>
                </a:cubicBezTo>
                <a:cubicBezTo>
                  <a:pt x="6620360" y="1681594"/>
                  <a:pt x="6582868" y="1671177"/>
                  <a:pt x="6577326" y="1696254"/>
                </a:cubicBezTo>
                <a:cubicBezTo>
                  <a:pt x="6566249" y="1746406"/>
                  <a:pt x="6538310" y="1795678"/>
                  <a:pt x="6544095" y="1846714"/>
                </a:cubicBezTo>
                <a:cubicBezTo>
                  <a:pt x="6547206" y="1868014"/>
                  <a:pt x="6554754" y="1885320"/>
                  <a:pt x="6537011" y="1901303"/>
                </a:cubicBezTo>
                <a:cubicBezTo>
                  <a:pt x="6510175" y="1929493"/>
                  <a:pt x="6539240" y="1939471"/>
                  <a:pt x="6555879" y="1944567"/>
                </a:cubicBezTo>
                <a:cubicBezTo>
                  <a:pt x="6584944" y="1954545"/>
                  <a:pt x="6629962" y="1901939"/>
                  <a:pt x="6623078" y="1871985"/>
                </a:cubicBezTo>
                <a:cubicBezTo>
                  <a:pt x="6615749" y="1850464"/>
                  <a:pt x="6616411" y="1837814"/>
                  <a:pt x="6634154" y="1821831"/>
                </a:cubicBezTo>
                <a:cubicBezTo>
                  <a:pt x="6651897" y="1805849"/>
                  <a:pt x="6690935" y="1786755"/>
                  <a:pt x="6641457" y="1763026"/>
                </a:cubicBezTo>
                <a:cubicBezTo>
                  <a:pt x="6633250" y="1758367"/>
                  <a:pt x="6637905" y="1750156"/>
                  <a:pt x="6642561" y="1741943"/>
                </a:cubicBezTo>
                <a:cubicBezTo>
                  <a:pt x="6677384" y="1722629"/>
                  <a:pt x="6696255" y="1765893"/>
                  <a:pt x="6730196" y="1763441"/>
                </a:cubicBezTo>
                <a:cubicBezTo>
                  <a:pt x="6747056" y="1764323"/>
                  <a:pt x="6733307" y="1784744"/>
                  <a:pt x="6728210" y="1801388"/>
                </a:cubicBezTo>
                <a:cubicBezTo>
                  <a:pt x="6718014" y="1834677"/>
                  <a:pt x="6682749" y="1862424"/>
                  <a:pt x="6701837" y="1901474"/>
                </a:cubicBezTo>
                <a:cubicBezTo>
                  <a:pt x="6705834" y="1905909"/>
                  <a:pt x="6701175" y="1914123"/>
                  <a:pt x="6696741" y="1918119"/>
                </a:cubicBezTo>
                <a:cubicBezTo>
                  <a:pt x="6622658" y="1960747"/>
                  <a:pt x="6642873" y="2059044"/>
                  <a:pt x="6589424" y="2111206"/>
                </a:cubicBezTo>
                <a:cubicBezTo>
                  <a:pt x="6576118" y="2123193"/>
                  <a:pt x="6571018" y="2139837"/>
                  <a:pt x="6557714" y="2151823"/>
                </a:cubicBezTo>
                <a:cubicBezTo>
                  <a:pt x="6513796" y="2183348"/>
                  <a:pt x="6490515" y="2224409"/>
                  <a:pt x="6467011" y="2269684"/>
                </a:cubicBezTo>
                <a:cubicBezTo>
                  <a:pt x="6462135" y="2282111"/>
                  <a:pt x="6453264" y="2290102"/>
                  <a:pt x="6448386" y="2302532"/>
                </a:cubicBezTo>
                <a:cubicBezTo>
                  <a:pt x="6446842" y="2332044"/>
                  <a:pt x="6358989" y="2314764"/>
                  <a:pt x="6410695" y="2376658"/>
                </a:cubicBezTo>
                <a:cubicBezTo>
                  <a:pt x="6430447" y="2403058"/>
                  <a:pt x="6424244" y="2440784"/>
                  <a:pt x="6456420" y="2472061"/>
                </a:cubicBezTo>
                <a:cubicBezTo>
                  <a:pt x="6492592" y="2507777"/>
                  <a:pt x="6498373" y="2558813"/>
                  <a:pt x="6466440" y="2603647"/>
                </a:cubicBezTo>
                <a:cubicBezTo>
                  <a:pt x="6379736" y="2725942"/>
                  <a:pt x="6297025" y="2852672"/>
                  <a:pt x="6189907" y="2961216"/>
                </a:cubicBezTo>
                <a:cubicBezTo>
                  <a:pt x="6154200" y="2997398"/>
                  <a:pt x="6114279" y="3033360"/>
                  <a:pt x="6082567" y="3073977"/>
                </a:cubicBezTo>
                <a:cubicBezTo>
                  <a:pt x="6059727" y="3106604"/>
                  <a:pt x="6012478" y="3121043"/>
                  <a:pt x="5977654" y="3140358"/>
                </a:cubicBezTo>
                <a:cubicBezTo>
                  <a:pt x="5960353" y="3147910"/>
                  <a:pt x="5947045" y="3159895"/>
                  <a:pt x="5941728" y="3180757"/>
                </a:cubicBezTo>
                <a:cubicBezTo>
                  <a:pt x="5908251" y="3255104"/>
                  <a:pt x="5866785" y="3320579"/>
                  <a:pt x="5812234" y="3393823"/>
                </a:cubicBezTo>
                <a:cubicBezTo>
                  <a:pt x="5845733" y="3399804"/>
                  <a:pt x="5874797" y="3409780"/>
                  <a:pt x="5904080" y="3415541"/>
                </a:cubicBezTo>
                <a:cubicBezTo>
                  <a:pt x="5920720" y="3420640"/>
                  <a:pt x="5937800" y="3417306"/>
                  <a:pt x="5942679" y="3404878"/>
                </a:cubicBezTo>
                <a:cubicBezTo>
                  <a:pt x="5963070" y="3338300"/>
                  <a:pt x="6057344" y="3313640"/>
                  <a:pt x="6049112" y="3228653"/>
                </a:cubicBezTo>
                <a:cubicBezTo>
                  <a:pt x="6092366" y="3209777"/>
                  <a:pt x="6071929" y="3115698"/>
                  <a:pt x="6159785" y="3132978"/>
                </a:cubicBezTo>
                <a:cubicBezTo>
                  <a:pt x="6184854" y="3138518"/>
                  <a:pt x="6191276" y="3096578"/>
                  <a:pt x="6213234" y="3080816"/>
                </a:cubicBezTo>
                <a:cubicBezTo>
                  <a:pt x="6301065" y="3017768"/>
                  <a:pt x="6348069" y="2927217"/>
                  <a:pt x="6370445" y="2822695"/>
                </a:cubicBezTo>
                <a:cubicBezTo>
                  <a:pt x="6380641" y="2789407"/>
                  <a:pt x="6398384" y="2773423"/>
                  <a:pt x="6432104" y="2775188"/>
                </a:cubicBezTo>
                <a:cubicBezTo>
                  <a:pt x="6454745" y="2827107"/>
                  <a:pt x="6439676" y="2872823"/>
                  <a:pt x="6407522" y="2921874"/>
                </a:cubicBezTo>
                <a:cubicBezTo>
                  <a:pt x="6366497" y="2978915"/>
                  <a:pt x="6354095" y="3054365"/>
                  <a:pt x="6329489" y="3120722"/>
                </a:cubicBezTo>
                <a:cubicBezTo>
                  <a:pt x="6314197" y="3170655"/>
                  <a:pt x="6291136" y="3207497"/>
                  <a:pt x="6243225" y="3234583"/>
                </a:cubicBezTo>
                <a:cubicBezTo>
                  <a:pt x="6182230" y="3269442"/>
                  <a:pt x="6157181" y="3344230"/>
                  <a:pt x="6099959" y="3387741"/>
                </a:cubicBezTo>
                <a:cubicBezTo>
                  <a:pt x="6095303" y="3395954"/>
                  <a:pt x="6090425" y="3408382"/>
                  <a:pt x="6081996" y="3407941"/>
                </a:cubicBezTo>
                <a:cubicBezTo>
                  <a:pt x="6018548" y="3408848"/>
                  <a:pt x="6015459" y="3467875"/>
                  <a:pt x="5992399" y="3504717"/>
                </a:cubicBezTo>
                <a:cubicBezTo>
                  <a:pt x="5964902" y="3545556"/>
                  <a:pt x="5925422" y="3573085"/>
                  <a:pt x="5885943" y="3600612"/>
                </a:cubicBezTo>
                <a:cubicBezTo>
                  <a:pt x="5877290" y="3604388"/>
                  <a:pt x="5876849" y="3612820"/>
                  <a:pt x="5880626" y="3621474"/>
                </a:cubicBezTo>
                <a:cubicBezTo>
                  <a:pt x="5879081" y="3650986"/>
                  <a:pt x="5849354" y="3653659"/>
                  <a:pt x="5845802" y="3640788"/>
                </a:cubicBezTo>
                <a:cubicBezTo>
                  <a:pt x="5826710" y="3601741"/>
                  <a:pt x="5808527" y="3626155"/>
                  <a:pt x="5791004" y="3637920"/>
                </a:cubicBezTo>
                <a:cubicBezTo>
                  <a:pt x="5760174" y="3661676"/>
                  <a:pt x="5741108" y="3702955"/>
                  <a:pt x="5698297" y="3713397"/>
                </a:cubicBezTo>
                <a:cubicBezTo>
                  <a:pt x="5685430" y="3716952"/>
                  <a:pt x="5680332" y="3733596"/>
                  <a:pt x="5683886" y="3746465"/>
                </a:cubicBezTo>
                <a:cubicBezTo>
                  <a:pt x="5694766" y="3780856"/>
                  <a:pt x="5673029" y="3792402"/>
                  <a:pt x="5642861" y="3803509"/>
                </a:cubicBezTo>
                <a:cubicBezTo>
                  <a:pt x="5625340" y="3815274"/>
                  <a:pt x="5580077" y="3791765"/>
                  <a:pt x="5585639" y="3847018"/>
                </a:cubicBezTo>
                <a:cubicBezTo>
                  <a:pt x="5588750" y="3868319"/>
                  <a:pt x="5545275" y="3891412"/>
                  <a:pt x="5581668" y="3922911"/>
                </a:cubicBezTo>
                <a:cubicBezTo>
                  <a:pt x="5593870" y="3932003"/>
                  <a:pt x="5576128" y="3947985"/>
                  <a:pt x="5567258" y="3955979"/>
                </a:cubicBezTo>
                <a:cubicBezTo>
                  <a:pt x="5540862" y="3975734"/>
                  <a:pt x="5506700" y="3982403"/>
                  <a:pt x="5496065" y="4024123"/>
                </a:cubicBezTo>
                <a:cubicBezTo>
                  <a:pt x="5490966" y="4040768"/>
                  <a:pt x="5474546" y="4031455"/>
                  <a:pt x="5462345" y="4022359"/>
                </a:cubicBezTo>
                <a:cubicBezTo>
                  <a:pt x="5433943" y="3999733"/>
                  <a:pt x="5401325" y="3976888"/>
                  <a:pt x="5372922" y="3954263"/>
                </a:cubicBezTo>
                <a:lnTo>
                  <a:pt x="5366641" y="3949724"/>
                </a:lnTo>
                <a:lnTo>
                  <a:pt x="5317779" y="3990916"/>
                </a:lnTo>
                <a:cubicBezTo>
                  <a:pt x="5301191" y="4104366"/>
                  <a:pt x="5117133" y="4272003"/>
                  <a:pt x="5038128" y="4393804"/>
                </a:cubicBezTo>
                <a:cubicBezTo>
                  <a:pt x="4995493" y="4431289"/>
                  <a:pt x="4993405" y="4415678"/>
                  <a:pt x="5004831" y="4382369"/>
                </a:cubicBezTo>
                <a:cubicBezTo>
                  <a:pt x="4966373" y="4451075"/>
                  <a:pt x="4894618" y="4508346"/>
                  <a:pt x="4898795" y="4539566"/>
                </a:cubicBezTo>
                <a:cubicBezTo>
                  <a:pt x="4815614" y="4630147"/>
                  <a:pt x="4759461" y="4685330"/>
                  <a:pt x="4718915" y="4738425"/>
                </a:cubicBezTo>
                <a:cubicBezTo>
                  <a:pt x="4662764" y="4793608"/>
                  <a:pt x="4620128" y="4831092"/>
                  <a:pt x="4532769" y="4890452"/>
                </a:cubicBezTo>
                <a:cubicBezTo>
                  <a:pt x="4515075" y="4876928"/>
                  <a:pt x="4544195" y="4857142"/>
                  <a:pt x="4526503" y="4843619"/>
                </a:cubicBezTo>
                <a:cubicBezTo>
                  <a:pt x="4414200" y="4953986"/>
                  <a:pt x="4346622" y="5042477"/>
                  <a:pt x="4247835" y="5135145"/>
                </a:cubicBezTo>
                <a:cubicBezTo>
                  <a:pt x="4187016" y="5214788"/>
                  <a:pt x="4116243" y="5286824"/>
                  <a:pt x="4024115" y="5366186"/>
                </a:cubicBezTo>
                <a:lnTo>
                  <a:pt x="3995623" y="5389730"/>
                </a:lnTo>
                <a:lnTo>
                  <a:pt x="3986163" y="5416368"/>
                </a:lnTo>
                <a:cubicBezTo>
                  <a:pt x="3980621" y="5441443"/>
                  <a:pt x="3966875" y="5461863"/>
                  <a:pt x="3928277" y="5472526"/>
                </a:cubicBezTo>
                <a:cubicBezTo>
                  <a:pt x="3898331" y="5479414"/>
                  <a:pt x="3871054" y="5516037"/>
                  <a:pt x="3844218" y="5544226"/>
                </a:cubicBezTo>
                <a:cubicBezTo>
                  <a:pt x="3826696" y="5555992"/>
                  <a:pt x="3813391" y="5567978"/>
                  <a:pt x="3792093" y="5571093"/>
                </a:cubicBezTo>
                <a:cubicBezTo>
                  <a:pt x="3770798" y="5574206"/>
                  <a:pt x="3720438" y="5567343"/>
                  <a:pt x="3759942" y="5620143"/>
                </a:cubicBezTo>
                <a:cubicBezTo>
                  <a:pt x="3726221" y="5618379"/>
                  <a:pt x="3768613" y="5696696"/>
                  <a:pt x="3706934" y="5663875"/>
                </a:cubicBezTo>
                <a:cubicBezTo>
                  <a:pt x="3706934" y="5663875"/>
                  <a:pt x="3702717" y="5663654"/>
                  <a:pt x="3702497" y="5667870"/>
                </a:cubicBezTo>
                <a:cubicBezTo>
                  <a:pt x="3657037" y="5728908"/>
                  <a:pt x="3552985" y="5698095"/>
                  <a:pt x="3518847" y="5785093"/>
                </a:cubicBezTo>
                <a:cubicBezTo>
                  <a:pt x="3508650" y="5818381"/>
                  <a:pt x="3481816" y="5846570"/>
                  <a:pt x="3488261" y="5884957"/>
                </a:cubicBezTo>
                <a:cubicBezTo>
                  <a:pt x="3491151" y="5910476"/>
                  <a:pt x="3477623" y="5926679"/>
                  <a:pt x="3464095" y="5942882"/>
                </a:cubicBezTo>
                <a:cubicBezTo>
                  <a:pt x="3415082" y="5991051"/>
                  <a:pt x="3369844" y="6047872"/>
                  <a:pt x="3313061" y="6082948"/>
                </a:cubicBezTo>
                <a:cubicBezTo>
                  <a:pt x="3278236" y="6102265"/>
                  <a:pt x="3263829" y="6135334"/>
                  <a:pt x="3245422" y="6163964"/>
                </a:cubicBezTo>
                <a:cubicBezTo>
                  <a:pt x="3226576" y="6201028"/>
                  <a:pt x="3195749" y="6224781"/>
                  <a:pt x="3153375" y="6226792"/>
                </a:cubicBezTo>
                <a:cubicBezTo>
                  <a:pt x="3068633" y="6230812"/>
                  <a:pt x="3007197" y="6274101"/>
                  <a:pt x="2961294" y="6343572"/>
                </a:cubicBezTo>
                <a:cubicBezTo>
                  <a:pt x="2924264" y="6405051"/>
                  <a:pt x="2869029" y="6410615"/>
                  <a:pt x="2810016" y="6407526"/>
                </a:cubicBezTo>
                <a:cubicBezTo>
                  <a:pt x="2776295" y="6405762"/>
                  <a:pt x="2732798" y="6348525"/>
                  <a:pt x="2738338" y="6323448"/>
                </a:cubicBezTo>
                <a:cubicBezTo>
                  <a:pt x="2745200" y="6273075"/>
                  <a:pt x="2745200" y="6273075"/>
                  <a:pt x="2694401" y="6274643"/>
                </a:cubicBezTo>
                <a:cubicBezTo>
                  <a:pt x="2691288" y="6253343"/>
                  <a:pt x="2708370" y="6250008"/>
                  <a:pt x="2721454" y="6242236"/>
                </a:cubicBezTo>
                <a:cubicBezTo>
                  <a:pt x="2725892" y="6238243"/>
                  <a:pt x="2743192" y="6230691"/>
                  <a:pt x="2735202" y="6221819"/>
                </a:cubicBezTo>
                <a:cubicBezTo>
                  <a:pt x="2691044" y="6177228"/>
                  <a:pt x="2744272" y="6129283"/>
                  <a:pt x="2738271" y="6082464"/>
                </a:cubicBezTo>
                <a:cubicBezTo>
                  <a:pt x="2738711" y="6074030"/>
                  <a:pt x="2735159" y="6061161"/>
                  <a:pt x="2735600" y="6052727"/>
                </a:cubicBezTo>
                <a:cubicBezTo>
                  <a:pt x="2714743" y="6047410"/>
                  <a:pt x="2675264" y="6074938"/>
                  <a:pt x="2676367" y="6053856"/>
                </a:cubicBezTo>
                <a:cubicBezTo>
                  <a:pt x="2674580" y="6007257"/>
                  <a:pt x="2626206" y="5962449"/>
                  <a:pt x="2666789" y="5913839"/>
                </a:cubicBezTo>
                <a:cubicBezTo>
                  <a:pt x="2711808" y="5861233"/>
                  <a:pt x="2752833" y="5804192"/>
                  <a:pt x="2777438" y="5737835"/>
                </a:cubicBezTo>
                <a:cubicBezTo>
                  <a:pt x="2782535" y="5721190"/>
                  <a:pt x="2800057" y="5709425"/>
                  <a:pt x="2784079" y="5691678"/>
                </a:cubicBezTo>
                <a:cubicBezTo>
                  <a:pt x="2767881" y="5678147"/>
                  <a:pt x="2742592" y="5676823"/>
                  <a:pt x="2720855" y="5688369"/>
                </a:cubicBezTo>
                <a:cubicBezTo>
                  <a:pt x="2694460" y="5708127"/>
                  <a:pt x="2672284" y="5728106"/>
                  <a:pt x="2653878" y="5756737"/>
                </a:cubicBezTo>
                <a:cubicBezTo>
                  <a:pt x="2621283" y="5814219"/>
                  <a:pt x="2572491" y="5858170"/>
                  <a:pt x="2519482" y="5901902"/>
                </a:cubicBezTo>
                <a:cubicBezTo>
                  <a:pt x="2515047" y="5905898"/>
                  <a:pt x="2510171" y="5918325"/>
                  <a:pt x="2506174" y="5913889"/>
                </a:cubicBezTo>
                <a:cubicBezTo>
                  <a:pt x="2443172" y="5906365"/>
                  <a:pt x="2427658" y="5960513"/>
                  <a:pt x="2400601" y="5992919"/>
                </a:cubicBezTo>
                <a:cubicBezTo>
                  <a:pt x="2273974" y="6151176"/>
                  <a:pt x="2114951" y="6282369"/>
                  <a:pt x="2004743" y="6449939"/>
                </a:cubicBezTo>
                <a:cubicBezTo>
                  <a:pt x="1990994" y="6470360"/>
                  <a:pt x="1977907" y="6478129"/>
                  <a:pt x="1957495" y="6464378"/>
                </a:cubicBezTo>
                <a:cubicBezTo>
                  <a:pt x="1941296" y="6450848"/>
                  <a:pt x="1937744" y="6437978"/>
                  <a:pt x="1947056" y="6421555"/>
                </a:cubicBezTo>
                <a:cubicBezTo>
                  <a:pt x="1970119" y="6384711"/>
                  <a:pt x="1972325" y="6342549"/>
                  <a:pt x="1974311" y="6304603"/>
                </a:cubicBezTo>
                <a:cubicBezTo>
                  <a:pt x="1976959" y="6254008"/>
                  <a:pt x="1995805" y="6216946"/>
                  <a:pt x="2027074" y="6184760"/>
                </a:cubicBezTo>
                <a:cubicBezTo>
                  <a:pt x="2054130" y="6152354"/>
                  <a:pt x="2073196" y="6111075"/>
                  <a:pt x="2092042" y="6074010"/>
                </a:cubicBezTo>
                <a:cubicBezTo>
                  <a:pt x="2115986" y="6020301"/>
                  <a:pt x="2087145" y="6006109"/>
                  <a:pt x="2045655" y="5991255"/>
                </a:cubicBezTo>
                <a:cubicBezTo>
                  <a:pt x="2033008" y="5990593"/>
                  <a:pt x="2016148" y="5989710"/>
                  <a:pt x="2017031" y="5972846"/>
                </a:cubicBezTo>
                <a:cubicBezTo>
                  <a:pt x="2017913" y="5955981"/>
                  <a:pt x="2034553" y="5961080"/>
                  <a:pt x="2043205" y="5957304"/>
                </a:cubicBezTo>
                <a:cubicBezTo>
                  <a:pt x="2073594" y="5941983"/>
                  <a:pt x="2088002" y="5908915"/>
                  <a:pt x="2089326" y="5883619"/>
                </a:cubicBezTo>
                <a:cubicBezTo>
                  <a:pt x="2086878" y="5849669"/>
                  <a:pt x="2048500" y="5856114"/>
                  <a:pt x="2027203" y="5859228"/>
                </a:cubicBezTo>
                <a:cubicBezTo>
                  <a:pt x="1984613" y="5865456"/>
                  <a:pt x="1950009" y="5880556"/>
                  <a:pt x="1930943" y="5921835"/>
                </a:cubicBezTo>
                <a:cubicBezTo>
                  <a:pt x="1926288" y="5930046"/>
                  <a:pt x="1921188" y="5946690"/>
                  <a:pt x="1904328" y="5945808"/>
                </a:cubicBezTo>
                <a:cubicBezTo>
                  <a:pt x="1891684" y="5945146"/>
                  <a:pt x="1892567" y="5928281"/>
                  <a:pt x="1893008" y="5919849"/>
                </a:cubicBezTo>
                <a:cubicBezTo>
                  <a:pt x="1889894" y="5898548"/>
                  <a:pt x="1877251" y="5897886"/>
                  <a:pt x="1860171" y="5901220"/>
                </a:cubicBezTo>
                <a:cubicBezTo>
                  <a:pt x="1791406" y="5922987"/>
                  <a:pt x="1726856" y="5944977"/>
                  <a:pt x="1681174" y="6010231"/>
                </a:cubicBezTo>
                <a:cubicBezTo>
                  <a:pt x="1672082" y="6022438"/>
                  <a:pt x="1661465" y="6033509"/>
                  <a:pt x="1649893" y="6043868"/>
                </a:cubicBezTo>
                <a:lnTo>
                  <a:pt x="1622071" y="6065956"/>
                </a:lnTo>
                <a:lnTo>
                  <a:pt x="1540971" y="6160162"/>
                </a:lnTo>
                <a:cubicBezTo>
                  <a:pt x="1544660" y="6175465"/>
                  <a:pt x="1544660" y="6175465"/>
                  <a:pt x="1544660" y="6175465"/>
                </a:cubicBezTo>
                <a:cubicBezTo>
                  <a:pt x="1544660" y="6175465"/>
                  <a:pt x="1529348" y="6179157"/>
                  <a:pt x="1529348" y="6179157"/>
                </a:cubicBezTo>
                <a:cubicBezTo>
                  <a:pt x="1533038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1" y="6194940"/>
                </a:lnTo>
                <a:lnTo>
                  <a:pt x="1514037" y="6182848"/>
                </a:lnTo>
                <a:cubicBezTo>
                  <a:pt x="1506382" y="6184694"/>
                  <a:pt x="1502554" y="6185617"/>
                  <a:pt x="1501102" y="6187991"/>
                </a:cubicBezTo>
                <a:lnTo>
                  <a:pt x="1501761" y="6194940"/>
                </a:lnTo>
                <a:lnTo>
                  <a:pt x="1484784" y="6211661"/>
                </a:lnTo>
                <a:cubicBezTo>
                  <a:pt x="1457624" y="6247055"/>
                  <a:pt x="1435730" y="6294843"/>
                  <a:pt x="1409997" y="6288901"/>
                </a:cubicBezTo>
                <a:cubicBezTo>
                  <a:pt x="1476958" y="6163447"/>
                  <a:pt x="1464022" y="6084581"/>
                  <a:pt x="1511970" y="5984207"/>
                </a:cubicBezTo>
                <a:lnTo>
                  <a:pt x="1538118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0" y="5724239"/>
                  <a:pt x="1509613" y="5734902"/>
                  <a:pt x="1482117" y="5775743"/>
                </a:cubicBezTo>
                <a:cubicBezTo>
                  <a:pt x="1459274" y="5808369"/>
                  <a:pt x="1447291" y="5795057"/>
                  <a:pt x="1436192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6" y="5638616"/>
                  <a:pt x="1457440" y="5601112"/>
                  <a:pt x="1463644" y="5563387"/>
                </a:cubicBezTo>
                <a:cubicBezTo>
                  <a:pt x="1464306" y="5550738"/>
                  <a:pt x="1473617" y="5534314"/>
                  <a:pt x="1461191" y="5529435"/>
                </a:cubicBezTo>
                <a:cubicBezTo>
                  <a:pt x="1444773" y="5520123"/>
                  <a:pt x="1431467" y="5532109"/>
                  <a:pt x="1422596" y="5540099"/>
                </a:cubicBezTo>
                <a:cubicBezTo>
                  <a:pt x="1413725" y="5548091"/>
                  <a:pt x="1404631" y="5560299"/>
                  <a:pt x="1395762" y="5568288"/>
                </a:cubicBezTo>
                <a:cubicBezTo>
                  <a:pt x="1332778" y="5641094"/>
                  <a:pt x="1265360" y="5717893"/>
                  <a:pt x="1198384" y="5786259"/>
                </a:cubicBezTo>
                <a:cubicBezTo>
                  <a:pt x="1167334" y="5814228"/>
                  <a:pt x="1128294" y="5833325"/>
                  <a:pt x="1083475" y="5801385"/>
                </a:cubicBezTo>
                <a:cubicBezTo>
                  <a:pt x="1067276" y="5787855"/>
                  <a:pt x="1045979" y="5790966"/>
                  <a:pt x="1028677" y="5798517"/>
                </a:cubicBezTo>
                <a:cubicBezTo>
                  <a:pt x="1024242" y="5802511"/>
                  <a:pt x="1015593" y="5806287"/>
                  <a:pt x="1011155" y="5810283"/>
                </a:cubicBezTo>
                <a:cubicBezTo>
                  <a:pt x="981651" y="5808739"/>
                  <a:pt x="943494" y="5810970"/>
                  <a:pt x="927957" y="5784790"/>
                </a:cubicBezTo>
                <a:cubicBezTo>
                  <a:pt x="912422" y="5758611"/>
                  <a:pt x="934822" y="5734415"/>
                  <a:pt x="956779" y="5718655"/>
                </a:cubicBezTo>
                <a:cubicBezTo>
                  <a:pt x="1027750" y="5654725"/>
                  <a:pt x="1086517" y="5581701"/>
                  <a:pt x="1129307" y="5490928"/>
                </a:cubicBezTo>
                <a:cubicBezTo>
                  <a:pt x="1143276" y="5466293"/>
                  <a:pt x="1135509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3" y="5473647"/>
                  <a:pt x="1010402" y="5501616"/>
                  <a:pt x="979575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2" y="5500980"/>
                  <a:pt x="946957" y="5502524"/>
                  <a:pt x="960263" y="5490538"/>
                </a:cubicBezTo>
                <a:cubicBezTo>
                  <a:pt x="968915" y="5486762"/>
                  <a:pt x="977785" y="5478772"/>
                  <a:pt x="986437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6" y="5275510"/>
                  <a:pt x="996344" y="5204938"/>
                  <a:pt x="1074861" y="5158314"/>
                </a:cubicBezTo>
                <a:cubicBezTo>
                  <a:pt x="1144950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49" y="4757675"/>
                  <a:pt x="1430136" y="4749903"/>
                  <a:pt x="1438788" y="4746127"/>
                </a:cubicBezTo>
                <a:cubicBezTo>
                  <a:pt x="1556787" y="4671975"/>
                  <a:pt x="1646605" y="4570983"/>
                  <a:pt x="1732425" y="4465552"/>
                </a:cubicBezTo>
                <a:cubicBezTo>
                  <a:pt x="1750388" y="4445353"/>
                  <a:pt x="1772789" y="4421159"/>
                  <a:pt x="1748821" y="4394540"/>
                </a:cubicBezTo>
                <a:cubicBezTo>
                  <a:pt x="1725078" y="4363700"/>
                  <a:pt x="1698683" y="4383458"/>
                  <a:pt x="1672290" y="4403217"/>
                </a:cubicBezTo>
                <a:cubicBezTo>
                  <a:pt x="1641461" y="4426970"/>
                  <a:pt x="1607635" y="4447395"/>
                  <a:pt x="1577250" y="4472757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0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49" y="4601625"/>
                </a:lnTo>
                <a:lnTo>
                  <a:pt x="1386972" y="4686679"/>
                </a:lnTo>
                <a:cubicBezTo>
                  <a:pt x="1330821" y="4741863"/>
                  <a:pt x="1288186" y="4779347"/>
                  <a:pt x="1200827" y="4838705"/>
                </a:cubicBezTo>
                <a:cubicBezTo>
                  <a:pt x="1183133" y="4825183"/>
                  <a:pt x="1212253" y="4805396"/>
                  <a:pt x="1194561" y="4791874"/>
                </a:cubicBezTo>
                <a:cubicBezTo>
                  <a:pt x="1082258" y="4902239"/>
                  <a:pt x="1014680" y="4990732"/>
                  <a:pt x="915893" y="5083399"/>
                </a:cubicBezTo>
                <a:cubicBezTo>
                  <a:pt x="834799" y="5189590"/>
                  <a:pt x="736014" y="5282257"/>
                  <a:pt x="592502" y="5396799"/>
                </a:cubicBezTo>
                <a:cubicBezTo>
                  <a:pt x="662169" y="5323918"/>
                  <a:pt x="601841" y="5347880"/>
                  <a:pt x="555028" y="5354143"/>
                </a:cubicBezTo>
                <a:cubicBezTo>
                  <a:pt x="539424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0" y="5342708"/>
                </a:cubicBezTo>
                <a:cubicBezTo>
                  <a:pt x="521730" y="5342708"/>
                  <a:pt x="521730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2" y="5287525"/>
                </a:cubicBezTo>
                <a:cubicBezTo>
                  <a:pt x="593485" y="5285438"/>
                  <a:pt x="607002" y="5267739"/>
                  <a:pt x="607002" y="5267739"/>
                </a:cubicBezTo>
                <a:cubicBezTo>
                  <a:pt x="624694" y="5281262"/>
                  <a:pt x="609090" y="5283350"/>
                  <a:pt x="595575" y="5301047"/>
                </a:cubicBezTo>
                <a:cubicBezTo>
                  <a:pt x="595575" y="5301047"/>
                  <a:pt x="595575" y="5301047"/>
                  <a:pt x="582059" y="5318746"/>
                </a:cubicBezTo>
                <a:cubicBezTo>
                  <a:pt x="655903" y="5277087"/>
                  <a:pt x="768206" y="5166720"/>
                  <a:pt x="764028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0" y="4786703"/>
                  <a:pt x="1105112" y="4835622"/>
                  <a:pt x="1163352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1" y="4593105"/>
                </a:lnTo>
                <a:lnTo>
                  <a:pt x="1163695" y="4712707"/>
                </a:lnTo>
                <a:cubicBezTo>
                  <a:pt x="1096601" y="4763100"/>
                  <a:pt x="1031506" y="4815711"/>
                  <a:pt x="971403" y="4873868"/>
                </a:cubicBezTo>
                <a:cubicBezTo>
                  <a:pt x="913519" y="4930027"/>
                  <a:pt x="856073" y="4977754"/>
                  <a:pt x="767779" y="4968905"/>
                </a:cubicBezTo>
                <a:cubicBezTo>
                  <a:pt x="750919" y="4968023"/>
                  <a:pt x="733617" y="4975574"/>
                  <a:pt x="720089" y="4991775"/>
                </a:cubicBezTo>
                <a:cubicBezTo>
                  <a:pt x="670195" y="5056809"/>
                  <a:pt x="596773" y="5086788"/>
                  <a:pt x="527126" y="5125420"/>
                </a:cubicBezTo>
                <a:cubicBezTo>
                  <a:pt x="479214" y="5152509"/>
                  <a:pt x="435521" y="5179817"/>
                  <a:pt x="391825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2"/>
                </a:cubicBezTo>
                <a:cubicBezTo>
                  <a:pt x="354971" y="5103728"/>
                  <a:pt x="375582" y="5032936"/>
                  <a:pt x="421703" y="4959251"/>
                </a:cubicBezTo>
                <a:cubicBezTo>
                  <a:pt x="340075" y="4984572"/>
                  <a:pt x="267534" y="4997688"/>
                  <a:pt x="218080" y="5054288"/>
                </a:cubicBezTo>
                <a:cubicBezTo>
                  <a:pt x="208988" y="5066494"/>
                  <a:pt x="195901" y="5074266"/>
                  <a:pt x="179262" y="5069167"/>
                </a:cubicBezTo>
                <a:cubicBezTo>
                  <a:pt x="162843" y="5059850"/>
                  <a:pt x="171936" y="5047644"/>
                  <a:pt x="176812" y="5035217"/>
                </a:cubicBezTo>
                <a:cubicBezTo>
                  <a:pt x="182131" y="5014355"/>
                  <a:pt x="170147" y="5001045"/>
                  <a:pt x="153507" y="4995946"/>
                </a:cubicBezTo>
                <a:cubicBezTo>
                  <a:pt x="128659" y="4986191"/>
                  <a:pt x="119125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3" y="5051468"/>
                  <a:pt x="0" y="5021735"/>
                </a:cubicBezTo>
                <a:cubicBezTo>
                  <a:pt x="1545" y="4992221"/>
                  <a:pt x="35045" y="4998203"/>
                  <a:pt x="60557" y="4995310"/>
                </a:cubicBezTo>
                <a:cubicBezTo>
                  <a:pt x="68985" y="4995751"/>
                  <a:pt x="73423" y="4991755"/>
                  <a:pt x="86066" y="4992417"/>
                </a:cubicBezTo>
                <a:cubicBezTo>
                  <a:pt x="78961" y="4966679"/>
                  <a:pt x="57225" y="4978224"/>
                  <a:pt x="45021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3" y="4914540"/>
                  <a:pt x="56318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0" y="4529958"/>
                  <a:pt x="140947" y="4509098"/>
                  <a:pt x="149820" y="4501107"/>
                </a:cubicBezTo>
                <a:cubicBezTo>
                  <a:pt x="197949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0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8" y="4216390"/>
                  <a:pt x="182566" y="4198422"/>
                </a:cubicBezTo>
                <a:cubicBezTo>
                  <a:pt x="178570" y="4193984"/>
                  <a:pt x="178791" y="4189767"/>
                  <a:pt x="174797" y="4185330"/>
                </a:cubicBezTo>
                <a:cubicBezTo>
                  <a:pt x="226702" y="4162681"/>
                  <a:pt x="178769" y="4109439"/>
                  <a:pt x="209819" y="4081470"/>
                </a:cubicBezTo>
                <a:cubicBezTo>
                  <a:pt x="218910" y="4069263"/>
                  <a:pt x="211584" y="4047740"/>
                  <a:pt x="208252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4" y="3901030"/>
                  <a:pt x="364605" y="3869726"/>
                  <a:pt x="400974" y="3820896"/>
                </a:cubicBezTo>
                <a:cubicBezTo>
                  <a:pt x="405409" y="3816900"/>
                  <a:pt x="414058" y="3813127"/>
                  <a:pt x="414499" y="3804693"/>
                </a:cubicBezTo>
                <a:cubicBezTo>
                  <a:pt x="432220" y="3708382"/>
                  <a:pt x="527821" y="3658426"/>
                  <a:pt x="570169" y="3576085"/>
                </a:cubicBezTo>
                <a:cubicBezTo>
                  <a:pt x="616952" y="3489751"/>
                  <a:pt x="684150" y="3417169"/>
                  <a:pt x="739142" y="3335491"/>
                </a:cubicBezTo>
                <a:cubicBezTo>
                  <a:pt x="808106" y="3229178"/>
                  <a:pt x="896819" y="3149266"/>
                  <a:pt x="977767" y="3056263"/>
                </a:cubicBezTo>
                <a:cubicBezTo>
                  <a:pt x="1063369" y="2955049"/>
                  <a:pt x="1120349" y="2835428"/>
                  <a:pt x="1185315" y="2724678"/>
                </a:cubicBezTo>
                <a:cubicBezTo>
                  <a:pt x="1203720" y="2696046"/>
                  <a:pt x="1226781" y="2659203"/>
                  <a:pt x="1185956" y="2631700"/>
                </a:cubicBezTo>
                <a:lnTo>
                  <a:pt x="1184401" y="2626072"/>
                </a:lnTo>
                <a:lnTo>
                  <a:pt x="1173243" y="2644084"/>
                </a:lnTo>
                <a:cubicBezTo>
                  <a:pt x="1168020" y="2657531"/>
                  <a:pt x="1166028" y="2672444"/>
                  <a:pt x="1169705" y="2689893"/>
                </a:cubicBezTo>
                <a:cubicBezTo>
                  <a:pt x="1135543" y="2709573"/>
                  <a:pt x="1161227" y="2785791"/>
                  <a:pt x="1086684" y="2779583"/>
                </a:cubicBezTo>
                <a:cubicBezTo>
                  <a:pt x="1065356" y="2777306"/>
                  <a:pt x="1063911" y="2812723"/>
                  <a:pt x="1047140" y="2827845"/>
                </a:cubicBezTo>
                <a:cubicBezTo>
                  <a:pt x="980058" y="2888329"/>
                  <a:pt x="949422" y="2967866"/>
                  <a:pt x="940529" y="3056720"/>
                </a:cubicBezTo>
                <a:cubicBezTo>
                  <a:pt x="935149" y="3085303"/>
                  <a:pt x="921899" y="3100217"/>
                  <a:pt x="893738" y="3101877"/>
                </a:cubicBezTo>
                <a:cubicBezTo>
                  <a:pt x="870128" y="3060869"/>
                  <a:pt x="878405" y="3021515"/>
                  <a:pt x="900556" y="2977811"/>
                </a:cubicBezTo>
                <a:cubicBezTo>
                  <a:pt x="929333" y="2926651"/>
                  <a:pt x="932639" y="2862858"/>
                  <a:pt x="946920" y="2805484"/>
                </a:cubicBezTo>
                <a:cubicBezTo>
                  <a:pt x="954990" y="2762609"/>
                  <a:pt x="970723" y="2729884"/>
                  <a:pt x="1007991" y="2702956"/>
                </a:cubicBezTo>
                <a:cubicBezTo>
                  <a:pt x="1031699" y="2685660"/>
                  <a:pt x="1047018" y="2660908"/>
                  <a:pt x="1061846" y="2635301"/>
                </a:cubicBezTo>
                <a:lnTo>
                  <a:pt x="1065180" y="2629726"/>
                </a:lnTo>
                <a:lnTo>
                  <a:pt x="1069875" y="2618870"/>
                </a:lnTo>
                <a:lnTo>
                  <a:pt x="1072037" y="2618260"/>
                </a:lnTo>
                <a:lnTo>
                  <a:pt x="1076372" y="2611011"/>
                </a:lnTo>
                <a:lnTo>
                  <a:pt x="1076437" y="2603702"/>
                </a:lnTo>
                <a:lnTo>
                  <a:pt x="1069875" y="2618870"/>
                </a:lnTo>
                <a:lnTo>
                  <a:pt x="1063474" y="2620676"/>
                </a:lnTo>
                <a:cubicBezTo>
                  <a:pt x="1050512" y="2637650"/>
                  <a:pt x="1035547" y="2639652"/>
                  <a:pt x="1048509" y="2622678"/>
                </a:cubicBezTo>
                <a:cubicBezTo>
                  <a:pt x="1048509" y="2622678"/>
                  <a:pt x="1059469" y="2590734"/>
                  <a:pt x="1074434" y="2588731"/>
                </a:cubicBezTo>
                <a:cubicBezTo>
                  <a:pt x="1074434" y="2588731"/>
                  <a:pt x="1072430" y="2573759"/>
                  <a:pt x="1072430" y="2573759"/>
                </a:cubicBezTo>
                <a:cubicBezTo>
                  <a:pt x="1072430" y="2573759"/>
                  <a:pt x="1072430" y="2573759"/>
                  <a:pt x="1087395" y="2571757"/>
                </a:cubicBezTo>
                <a:cubicBezTo>
                  <a:pt x="1159160" y="2425000"/>
                  <a:pt x="1247893" y="2291212"/>
                  <a:pt x="1359603" y="2215307"/>
                </a:cubicBezTo>
                <a:cubicBezTo>
                  <a:pt x="1375512" y="2106503"/>
                  <a:pt x="1552034" y="1945728"/>
                  <a:pt x="1627804" y="1828915"/>
                </a:cubicBezTo>
                <a:cubicBezTo>
                  <a:pt x="1668695" y="1792965"/>
                  <a:pt x="1670698" y="1807936"/>
                  <a:pt x="1659738" y="1839882"/>
                </a:cubicBezTo>
                <a:cubicBezTo>
                  <a:pt x="1696622" y="1773988"/>
                  <a:pt x="1765439" y="1719063"/>
                  <a:pt x="1761434" y="1689119"/>
                </a:cubicBezTo>
                <a:cubicBezTo>
                  <a:pt x="1841211" y="1602248"/>
                  <a:pt x="1895063" y="1549324"/>
                  <a:pt x="1933950" y="1498403"/>
                </a:cubicBezTo>
                <a:cubicBezTo>
                  <a:pt x="1987802" y="1445479"/>
                  <a:pt x="2028691" y="1409529"/>
                  <a:pt x="2112475" y="1352601"/>
                </a:cubicBezTo>
                <a:cubicBezTo>
                  <a:pt x="2125201" y="1362327"/>
                  <a:pt x="2112674" y="1375433"/>
                  <a:pt x="2112772" y="1386849"/>
                </a:cubicBezTo>
                <a:lnTo>
                  <a:pt x="2115875" y="1392643"/>
                </a:lnTo>
                <a:lnTo>
                  <a:pt x="2368381" y="1113415"/>
                </a:lnTo>
                <a:lnTo>
                  <a:pt x="2372963" y="1120035"/>
                </a:lnTo>
                <a:lnTo>
                  <a:pt x="2380065" y="1123576"/>
                </a:lnTo>
                <a:lnTo>
                  <a:pt x="2385743" y="1117924"/>
                </a:lnTo>
                <a:cubicBezTo>
                  <a:pt x="2463516" y="1016082"/>
                  <a:pt x="2558258" y="927208"/>
                  <a:pt x="2695893" y="817356"/>
                </a:cubicBezTo>
                <a:cubicBezTo>
                  <a:pt x="2629078" y="887253"/>
                  <a:pt x="2686938" y="864273"/>
                  <a:pt x="2731833" y="858265"/>
                </a:cubicBezTo>
                <a:cubicBezTo>
                  <a:pt x="2746799" y="856263"/>
                  <a:pt x="2759761" y="839288"/>
                  <a:pt x="2774726" y="837287"/>
                </a:cubicBezTo>
                <a:cubicBezTo>
                  <a:pt x="2774726" y="837287"/>
                  <a:pt x="2775228" y="841029"/>
                  <a:pt x="2774108" y="846894"/>
                </a:cubicBezTo>
                <a:lnTo>
                  <a:pt x="2767188" y="861843"/>
                </a:lnTo>
                <a:lnTo>
                  <a:pt x="2872754" y="766749"/>
                </a:lnTo>
                <a:cubicBezTo>
                  <a:pt x="2912674" y="730790"/>
                  <a:pt x="2932623" y="672646"/>
                  <a:pt x="3000067" y="676175"/>
                </a:cubicBezTo>
                <a:cubicBezTo>
                  <a:pt x="3012711" y="676837"/>
                  <a:pt x="3022244" y="656196"/>
                  <a:pt x="3027122" y="643768"/>
                </a:cubicBezTo>
                <a:cubicBezTo>
                  <a:pt x="3043077" y="581187"/>
                  <a:pt x="3079446" y="532356"/>
                  <a:pt x="3127576" y="501053"/>
                </a:cubicBezTo>
                <a:cubicBezTo>
                  <a:pt x="3179922" y="469970"/>
                  <a:pt x="3229595" y="409153"/>
                  <a:pt x="3302819" y="463719"/>
                </a:cubicBezTo>
                <a:cubicBezTo>
                  <a:pt x="3331222" y="486345"/>
                  <a:pt x="3351635" y="500096"/>
                  <a:pt x="3349649" y="538040"/>
                </a:cubicBezTo>
                <a:cubicBezTo>
                  <a:pt x="3345457" y="618149"/>
                  <a:pt x="3320189" y="697154"/>
                  <a:pt x="3290926" y="771722"/>
                </a:cubicBezTo>
                <a:cubicBezTo>
                  <a:pt x="3286050" y="784152"/>
                  <a:pt x="3268528" y="795917"/>
                  <a:pt x="3284726" y="809448"/>
                </a:cubicBezTo>
                <a:cubicBezTo>
                  <a:pt x="3300924" y="822978"/>
                  <a:pt x="3318226" y="815429"/>
                  <a:pt x="3331534" y="803443"/>
                </a:cubicBezTo>
                <a:cubicBezTo>
                  <a:pt x="3362805" y="771258"/>
                  <a:pt x="3394074" y="739072"/>
                  <a:pt x="3421571" y="698234"/>
                </a:cubicBezTo>
                <a:cubicBezTo>
                  <a:pt x="3513815" y="550861"/>
                  <a:pt x="3654875" y="439867"/>
                  <a:pt x="3767311" y="310461"/>
                </a:cubicBezTo>
                <a:cubicBezTo>
                  <a:pt x="3785275" y="290261"/>
                  <a:pt x="3815663" y="274944"/>
                  <a:pt x="3837621" y="259179"/>
                </a:cubicBezTo>
                <a:cubicBezTo>
                  <a:pt x="3855143" y="247413"/>
                  <a:pt x="3872667" y="235647"/>
                  <a:pt x="3883987" y="261605"/>
                </a:cubicBezTo>
                <a:cubicBezTo>
                  <a:pt x="3891756" y="274697"/>
                  <a:pt x="3904843" y="266925"/>
                  <a:pt x="3913493" y="263149"/>
                </a:cubicBezTo>
                <a:cubicBezTo>
                  <a:pt x="3965617" y="236283"/>
                  <a:pt x="3990247" y="250257"/>
                  <a:pt x="4000022" y="305729"/>
                </a:cubicBezTo>
                <a:cubicBezTo>
                  <a:pt x="3999801" y="309945"/>
                  <a:pt x="4003578" y="318597"/>
                  <a:pt x="4007791" y="318818"/>
                </a:cubicBezTo>
                <a:cubicBezTo>
                  <a:pt x="4081895" y="356518"/>
                  <a:pt x="4036878" y="409124"/>
                  <a:pt x="4025798" y="459279"/>
                </a:cubicBezTo>
                <a:cubicBezTo>
                  <a:pt x="4021143" y="467488"/>
                  <a:pt x="4016488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39" y="575982"/>
                </a:cubicBezTo>
                <a:cubicBezTo>
                  <a:pt x="4094367" y="522055"/>
                  <a:pt x="4174012" y="534677"/>
                  <a:pt x="4189966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7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6" y="285896"/>
                </a:cubicBezTo>
                <a:cubicBezTo>
                  <a:pt x="4262459" y="298326"/>
                  <a:pt x="4257582" y="310753"/>
                  <a:pt x="4265129" y="328059"/>
                </a:cubicBezTo>
                <a:cubicBezTo>
                  <a:pt x="4286207" y="329162"/>
                  <a:pt x="4291303" y="312518"/>
                  <a:pt x="4291965" y="299870"/>
                </a:cubicBezTo>
                <a:cubicBezTo>
                  <a:pt x="4294392" y="253489"/>
                  <a:pt x="4313679" y="207993"/>
                  <a:pt x="4324535" y="162056"/>
                </a:cubicBezTo>
                <a:cubicBezTo>
                  <a:pt x="4340049" y="107909"/>
                  <a:pt x="4367327" y="71285"/>
                  <a:pt x="4426778" y="65942"/>
                </a:cubicBezTo>
                <a:cubicBezTo>
                  <a:pt x="4439644" y="62387"/>
                  <a:pt x="4452290" y="63048"/>
                  <a:pt x="4457387" y="46404"/>
                </a:cubicBezTo>
                <a:cubicBezTo>
                  <a:pt x="4472018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505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143114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4887" y="3207932"/>
            <a:ext cx="5364000" cy="3145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870136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8429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63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25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76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33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08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7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9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005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02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28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4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288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8998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779E88-F9CF-46EF-AD4D-47450CCF41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637" y="944834"/>
            <a:ext cx="4968333" cy="4968333"/>
          </a:xfrm>
          <a:custGeom>
            <a:avLst/>
            <a:gdLst>
              <a:gd name="connsiteX0" fmla="*/ 1806860 w 7452500"/>
              <a:gd name="connsiteY0" fmla="*/ 0 h 7452500"/>
              <a:gd name="connsiteX1" fmla="*/ 3726250 w 7452500"/>
              <a:gd name="connsiteY1" fmla="*/ 1919390 h 7452500"/>
              <a:gd name="connsiteX2" fmla="*/ 5645640 w 7452500"/>
              <a:gd name="connsiteY2" fmla="*/ 0 h 7452500"/>
              <a:gd name="connsiteX3" fmla="*/ 7452500 w 7452500"/>
              <a:gd name="connsiteY3" fmla="*/ 1806860 h 7452500"/>
              <a:gd name="connsiteX4" fmla="*/ 5533110 w 7452500"/>
              <a:gd name="connsiteY4" fmla="*/ 3726250 h 7452500"/>
              <a:gd name="connsiteX5" fmla="*/ 7452500 w 7452500"/>
              <a:gd name="connsiteY5" fmla="*/ 5645640 h 7452500"/>
              <a:gd name="connsiteX6" fmla="*/ 5645640 w 7452500"/>
              <a:gd name="connsiteY6" fmla="*/ 7452500 h 7452500"/>
              <a:gd name="connsiteX7" fmla="*/ 3726250 w 7452500"/>
              <a:gd name="connsiteY7" fmla="*/ 5533110 h 7452500"/>
              <a:gd name="connsiteX8" fmla="*/ 1806860 w 7452500"/>
              <a:gd name="connsiteY8" fmla="*/ 7452500 h 7452500"/>
              <a:gd name="connsiteX9" fmla="*/ 0 w 7452500"/>
              <a:gd name="connsiteY9" fmla="*/ 5645640 h 7452500"/>
              <a:gd name="connsiteX10" fmla="*/ 1919390 w 7452500"/>
              <a:gd name="connsiteY10" fmla="*/ 3726250 h 7452500"/>
              <a:gd name="connsiteX11" fmla="*/ 0 w 7452500"/>
              <a:gd name="connsiteY11" fmla="*/ 1806860 h 74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52500" h="7452500">
                <a:moveTo>
                  <a:pt x="1806860" y="0"/>
                </a:moveTo>
                <a:lnTo>
                  <a:pt x="3726250" y="1919390"/>
                </a:lnTo>
                <a:lnTo>
                  <a:pt x="5645640" y="0"/>
                </a:lnTo>
                <a:lnTo>
                  <a:pt x="7452500" y="1806860"/>
                </a:lnTo>
                <a:lnTo>
                  <a:pt x="5533110" y="3726250"/>
                </a:lnTo>
                <a:lnTo>
                  <a:pt x="7452500" y="5645640"/>
                </a:lnTo>
                <a:lnTo>
                  <a:pt x="5645640" y="7452500"/>
                </a:lnTo>
                <a:lnTo>
                  <a:pt x="3726250" y="5533110"/>
                </a:lnTo>
                <a:lnTo>
                  <a:pt x="1806860" y="7452500"/>
                </a:lnTo>
                <a:lnTo>
                  <a:pt x="0" y="5645640"/>
                </a:lnTo>
                <a:lnTo>
                  <a:pt x="1919390" y="3726250"/>
                </a:lnTo>
                <a:lnTo>
                  <a:pt x="0" y="18068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2383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9478DC5-F7B1-4722-A7D4-1EAFA890C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7014" y="0"/>
            <a:ext cx="7554989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95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44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0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31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6816E-120B-4EE4-BA99-A3865910D1F9}"/>
              </a:ext>
            </a:extLst>
          </p:cNvPr>
          <p:cNvSpPr/>
          <p:nvPr userDrawn="1"/>
        </p:nvSpPr>
        <p:spPr>
          <a:xfrm>
            <a:off x="0" y="1711853"/>
            <a:ext cx="12192000" cy="2225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>
            <a:extLst>
              <a:ext uri="{FF2B5EF4-FFF2-40B4-BE49-F238E27FC236}">
                <a16:creationId xmlns:a16="http://schemas.microsoft.com/office/drawing/2014/main" id="{2F3F27EA-37A2-43EE-80BC-136B20FA7D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502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그림 개체 틀 2">
            <a:extLst>
              <a:ext uri="{FF2B5EF4-FFF2-40B4-BE49-F238E27FC236}">
                <a16:creationId xmlns:a16="http://schemas.microsoft.com/office/drawing/2014/main" id="{D061F51E-0F7D-43E2-BFE9-8084F70025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5221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676CAC46-D06D-41EF-93D2-88C4B28D18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45638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1" name="그룹 2">
            <a:extLst>
              <a:ext uri="{FF2B5EF4-FFF2-40B4-BE49-F238E27FC236}">
                <a16:creationId xmlns:a16="http://schemas.microsoft.com/office/drawing/2014/main" id="{683784F2-CEBF-4D2D-AED0-CC5F6B943072}"/>
              </a:ext>
            </a:extLst>
          </p:cNvPr>
          <p:cNvGrpSpPr/>
          <p:nvPr userDrawn="1"/>
        </p:nvGrpSpPr>
        <p:grpSpPr>
          <a:xfrm>
            <a:off x="4354502" y="3657845"/>
            <a:ext cx="2077328" cy="936104"/>
            <a:chOff x="4446036" y="3296029"/>
            <a:chExt cx="1852059" cy="9361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1725A5-C318-4F03-8A70-9C8194C0D119}"/>
                </a:ext>
              </a:extLst>
            </p:cNvPr>
            <p:cNvSpPr/>
            <p:nvPr userDrawn="1"/>
          </p:nvSpPr>
          <p:spPr>
            <a:xfrm>
              <a:off x="4446036" y="329602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125EB3-BF8C-46D5-BF53-C2D95A660A41}"/>
                </a:ext>
              </a:extLst>
            </p:cNvPr>
            <p:cNvSpPr/>
            <p:nvPr userDrawn="1"/>
          </p:nvSpPr>
          <p:spPr>
            <a:xfrm>
              <a:off x="4446036" y="395248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3">
            <a:extLst>
              <a:ext uri="{FF2B5EF4-FFF2-40B4-BE49-F238E27FC236}">
                <a16:creationId xmlns:a16="http://schemas.microsoft.com/office/drawing/2014/main" id="{3E4851FF-0276-4DB9-9D79-C6FD78B81B2B}"/>
              </a:ext>
            </a:extLst>
          </p:cNvPr>
          <p:cNvGrpSpPr/>
          <p:nvPr userDrawn="1"/>
        </p:nvGrpSpPr>
        <p:grpSpPr>
          <a:xfrm>
            <a:off x="6845221" y="3657845"/>
            <a:ext cx="2077328" cy="936104"/>
            <a:chOff x="7046603" y="3303644"/>
            <a:chExt cx="1852059" cy="9361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1F80E7-4123-4268-A5C6-70DE48640135}"/>
                </a:ext>
              </a:extLst>
            </p:cNvPr>
            <p:cNvSpPr/>
            <p:nvPr userDrawn="1"/>
          </p:nvSpPr>
          <p:spPr>
            <a:xfrm>
              <a:off x="7046603" y="3303644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F39642-9393-4A9C-894C-DBF916DA9CFC}"/>
                </a:ext>
              </a:extLst>
            </p:cNvPr>
            <p:cNvSpPr/>
            <p:nvPr userDrawn="1"/>
          </p:nvSpPr>
          <p:spPr>
            <a:xfrm>
              <a:off x="7046603" y="3960100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7" name="그룹 4">
            <a:extLst>
              <a:ext uri="{FF2B5EF4-FFF2-40B4-BE49-F238E27FC236}">
                <a16:creationId xmlns:a16="http://schemas.microsoft.com/office/drawing/2014/main" id="{CF3D58A7-D9A0-46D6-A473-550BA988535F}"/>
              </a:ext>
            </a:extLst>
          </p:cNvPr>
          <p:cNvGrpSpPr/>
          <p:nvPr userDrawn="1"/>
        </p:nvGrpSpPr>
        <p:grpSpPr>
          <a:xfrm>
            <a:off x="9345638" y="3657845"/>
            <a:ext cx="2077328" cy="936104"/>
            <a:chOff x="9446869" y="3311259"/>
            <a:chExt cx="1852059" cy="93610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97FC37-915A-4007-ABB4-E2D5A1F7A924}"/>
                </a:ext>
              </a:extLst>
            </p:cNvPr>
            <p:cNvSpPr/>
            <p:nvPr userDrawn="1"/>
          </p:nvSpPr>
          <p:spPr>
            <a:xfrm>
              <a:off x="9446869" y="331125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C1E1-8DDF-4F6D-8F2A-3AB6E4F2E23B}"/>
                </a:ext>
              </a:extLst>
            </p:cNvPr>
            <p:cNvSpPr/>
            <p:nvPr userDrawn="1"/>
          </p:nvSpPr>
          <p:spPr>
            <a:xfrm>
              <a:off x="9446869" y="396771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3399F-4B30-4CD5-AF8B-0759923C1817}"/>
              </a:ext>
            </a:extLst>
          </p:cNvPr>
          <p:cNvSpPr/>
          <p:nvPr userDrawn="1"/>
        </p:nvSpPr>
        <p:spPr>
          <a:xfrm>
            <a:off x="0" y="1514879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1714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3A6664-83E5-4487-B534-989C9B886DA9}"/>
              </a:ext>
            </a:extLst>
          </p:cNvPr>
          <p:cNvSpPr/>
          <p:nvPr userDrawn="1"/>
        </p:nvSpPr>
        <p:spPr>
          <a:xfrm>
            <a:off x="0" y="3952112"/>
            <a:ext cx="12192000" cy="2905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D0A8E277-D47A-4CA2-B364-4F48F87985A9}"/>
              </a:ext>
            </a:extLst>
          </p:cNvPr>
          <p:cNvSpPr/>
          <p:nvPr userDrawn="1"/>
        </p:nvSpPr>
        <p:spPr>
          <a:xfrm>
            <a:off x="7723676" y="1530984"/>
            <a:ext cx="2780705" cy="2263469"/>
          </a:xfrm>
          <a:custGeom>
            <a:avLst/>
            <a:gdLst/>
            <a:ahLst/>
            <a:cxnLst/>
            <a:rect l="l" t="t" r="r" b="b"/>
            <a:pathLst>
              <a:path w="2481182" h="2019660">
                <a:moveTo>
                  <a:pt x="1240591" y="1481245"/>
                </a:moveTo>
                <a:cubicBezTo>
                  <a:pt x="1201062" y="1481245"/>
                  <a:pt x="1169018" y="1511885"/>
                  <a:pt x="1169018" y="1549682"/>
                </a:cubicBezTo>
                <a:cubicBezTo>
                  <a:pt x="1169018" y="1587479"/>
                  <a:pt x="1201062" y="1618119"/>
                  <a:pt x="1240591" y="1618119"/>
                </a:cubicBezTo>
                <a:cubicBezTo>
                  <a:pt x="1280120" y="1618119"/>
                  <a:pt x="1312164" y="1587479"/>
                  <a:pt x="1312164" y="1549682"/>
                </a:cubicBezTo>
                <a:cubicBezTo>
                  <a:pt x="1312164" y="1511885"/>
                  <a:pt x="1280120" y="1481245"/>
                  <a:pt x="1240591" y="1481245"/>
                </a:cubicBezTo>
                <a:close/>
                <a:moveTo>
                  <a:pt x="95430" y="81527"/>
                </a:moveTo>
                <a:lnTo>
                  <a:pt x="95430" y="91249"/>
                </a:lnTo>
                <a:lnTo>
                  <a:pt x="95430" y="1336786"/>
                </a:lnTo>
                <a:lnTo>
                  <a:pt x="95430" y="1414360"/>
                </a:lnTo>
                <a:lnTo>
                  <a:pt x="2385752" y="1414360"/>
                </a:lnTo>
                <a:lnTo>
                  <a:pt x="2385752" y="1336786"/>
                </a:lnTo>
                <a:lnTo>
                  <a:pt x="2385752" y="91249"/>
                </a:lnTo>
                <a:lnTo>
                  <a:pt x="2385752" y="81527"/>
                </a:lnTo>
                <a:close/>
                <a:moveTo>
                  <a:pt x="82232" y="0"/>
                </a:moveTo>
                <a:lnTo>
                  <a:pt x="2398950" y="0"/>
                </a:lnTo>
                <a:cubicBezTo>
                  <a:pt x="2444366" y="0"/>
                  <a:pt x="2481182" y="33399"/>
                  <a:pt x="2481182" y="74597"/>
                </a:cubicBezTo>
                <a:lnTo>
                  <a:pt x="2481182" y="1613510"/>
                </a:lnTo>
                <a:cubicBezTo>
                  <a:pt x="2481182" y="1654709"/>
                  <a:pt x="2444366" y="1688107"/>
                  <a:pt x="2398950" y="1688107"/>
                </a:cubicBezTo>
                <a:lnTo>
                  <a:pt x="1569038" y="1688107"/>
                </a:lnTo>
                <a:lnTo>
                  <a:pt x="1643796" y="1974036"/>
                </a:lnTo>
                <a:lnTo>
                  <a:pt x="1876791" y="1974036"/>
                </a:lnTo>
                <a:cubicBezTo>
                  <a:pt x="1881184" y="1974036"/>
                  <a:pt x="1884744" y="1977440"/>
                  <a:pt x="1884744" y="1981640"/>
                </a:cubicBezTo>
                <a:lnTo>
                  <a:pt x="1884744" y="2012056"/>
                </a:lnTo>
                <a:cubicBezTo>
                  <a:pt x="1884744" y="2016256"/>
                  <a:pt x="1881184" y="2019660"/>
                  <a:pt x="1876791" y="2019660"/>
                </a:cubicBezTo>
                <a:lnTo>
                  <a:pt x="604391" y="2019660"/>
                </a:lnTo>
                <a:cubicBezTo>
                  <a:pt x="599998" y="2019660"/>
                  <a:pt x="596438" y="2016256"/>
                  <a:pt x="596438" y="2012056"/>
                </a:cubicBezTo>
                <a:lnTo>
                  <a:pt x="596438" y="1981640"/>
                </a:lnTo>
                <a:cubicBezTo>
                  <a:pt x="596438" y="1977440"/>
                  <a:pt x="599998" y="1974036"/>
                  <a:pt x="604391" y="1974036"/>
                </a:cubicBezTo>
                <a:lnTo>
                  <a:pt x="837388" y="1974036"/>
                </a:lnTo>
                <a:lnTo>
                  <a:pt x="912145" y="1688107"/>
                </a:lnTo>
                <a:lnTo>
                  <a:pt x="82232" y="1688107"/>
                </a:lnTo>
                <a:cubicBezTo>
                  <a:pt x="36817" y="1688107"/>
                  <a:pt x="0" y="1654709"/>
                  <a:pt x="0" y="1613510"/>
                </a:cubicBezTo>
                <a:lnTo>
                  <a:pt x="0" y="74597"/>
                </a:lnTo>
                <a:cubicBezTo>
                  <a:pt x="0" y="33399"/>
                  <a:pt x="36817" y="0"/>
                  <a:pt x="82232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6" name="Trapezoid 18">
            <a:extLst>
              <a:ext uri="{FF2B5EF4-FFF2-40B4-BE49-F238E27FC236}">
                <a16:creationId xmlns:a16="http://schemas.microsoft.com/office/drawing/2014/main" id="{E5026CD6-24EE-46BC-860C-5C52904E9C7E}"/>
              </a:ext>
            </a:extLst>
          </p:cNvPr>
          <p:cNvSpPr/>
          <p:nvPr userDrawn="1"/>
        </p:nvSpPr>
        <p:spPr>
          <a:xfrm rot="10800000">
            <a:off x="1518939" y="4358054"/>
            <a:ext cx="3392680" cy="1877283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19702" y="1604299"/>
            <a:ext cx="2582979" cy="152715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242FF9A1-C321-419F-80C3-AFB36D2C5F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60508" y="4443714"/>
            <a:ext cx="2509540" cy="153036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164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90" r:id="rId3"/>
    <p:sldLayoutId id="2147483691" r:id="rId4"/>
    <p:sldLayoutId id="2147483654" r:id="rId5"/>
    <p:sldLayoutId id="2147483692" r:id="rId6"/>
    <p:sldLayoutId id="2147483693" r:id="rId7"/>
    <p:sldLayoutId id="2147483694" r:id="rId8"/>
    <p:sldLayoutId id="2147483696" r:id="rId9"/>
    <p:sldLayoutId id="2147483699" r:id="rId10"/>
    <p:sldLayoutId id="2147483695" r:id="rId11"/>
    <p:sldLayoutId id="2147483697" r:id="rId12"/>
    <p:sldLayoutId id="2147483698" r:id="rId13"/>
    <p:sldLayoutId id="2147483700" r:id="rId14"/>
    <p:sldLayoutId id="2147483701" r:id="rId15"/>
    <p:sldLayoutId id="2147483702" r:id="rId16"/>
    <p:sldLayoutId id="2147483656" r:id="rId17"/>
    <p:sldLayoutId id="2147483703" r:id="rId18"/>
    <p:sldLayoutId id="2147483687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9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2" r:id="rId13"/>
    <p:sldLayoutId id="2147483734" r:id="rId14"/>
    <p:sldLayoutId id="2147483740" r:id="rId15"/>
    <p:sldLayoutId id="2147483741" r:id="rId16"/>
    <p:sldLayoutId id="214748374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sbc.com/career" TargetMode="External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31.png"/><Relationship Id="rId21" Type="http://schemas.openxmlformats.org/officeDocument/2006/relationships/image" Target="../media/image43.jpeg"/><Relationship Id="rId7" Type="http://schemas.openxmlformats.org/officeDocument/2006/relationships/image" Target="../media/image33.png"/><Relationship Id="rId12" Type="http://schemas.openxmlformats.org/officeDocument/2006/relationships/hyperlink" Target="http://isd.org.hk/home09.htm" TargetMode="External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hyperlink" Target="http://www.bochk.com/tc/home.htm" TargetMode="External"/><Relationship Id="rId16" Type="http://schemas.openxmlformats.org/officeDocument/2006/relationships/hyperlink" Target="http://www.jll.com.hk/hong-kong/en-gb" TargetMode="Externa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bank.hangseng.com/1/2/chi/hom" TargetMode="External"/><Relationship Id="rId11" Type="http://schemas.openxmlformats.org/officeDocument/2006/relationships/image" Target="../media/image35.png"/><Relationship Id="rId24" Type="http://schemas.openxmlformats.org/officeDocument/2006/relationships/image" Target="../media/image46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5.jpeg"/><Relationship Id="rId10" Type="http://schemas.openxmlformats.org/officeDocument/2006/relationships/hyperlink" Target="http://warrants.ubs.com/ch/inde" TargetMode="External"/><Relationship Id="rId19" Type="http://schemas.openxmlformats.org/officeDocument/2006/relationships/image" Target="../media/image41.png"/><Relationship Id="rId4" Type="http://schemas.openxmlformats.org/officeDocument/2006/relationships/hyperlink" Target="http://www.ccb.com/" TargetMode="External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image" Target="../media/image59.jpeg"/><Relationship Id="rId26" Type="http://schemas.openxmlformats.org/officeDocument/2006/relationships/image" Target="../media/image67.png"/><Relationship Id="rId3" Type="http://schemas.openxmlformats.org/officeDocument/2006/relationships/image" Target="../media/image48.png"/><Relationship Id="rId21" Type="http://schemas.openxmlformats.org/officeDocument/2006/relationships/image" Target="../media/image62.jpeg"/><Relationship Id="rId7" Type="http://schemas.openxmlformats.org/officeDocument/2006/relationships/hyperlink" Target="http://www.novartis.com/" TargetMode="External"/><Relationship Id="rId12" Type="http://schemas.openxmlformats.org/officeDocument/2006/relationships/hyperlink" Target="http://www.dhl.com.hk/tc.htm" TargetMode="External"/><Relationship Id="rId17" Type="http://schemas.openxmlformats.org/officeDocument/2006/relationships/hyperlink" Target="http://www.bayer.com/" TargetMode="External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2" Type="http://schemas.openxmlformats.org/officeDocument/2006/relationships/hyperlink" Target="http://hk-banks.com/banks/jp-morgan-hong-kon" TargetMode="External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emf"/><Relationship Id="rId11" Type="http://schemas.openxmlformats.org/officeDocument/2006/relationships/image" Target="../media/image54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23" Type="http://schemas.openxmlformats.org/officeDocument/2006/relationships/image" Target="../media/image64.png"/><Relationship Id="rId28" Type="http://schemas.openxmlformats.org/officeDocument/2006/relationships/image" Target="../media/image69.jpeg"/><Relationship Id="rId10" Type="http://schemas.openxmlformats.org/officeDocument/2006/relationships/image" Target="../media/image53.jpe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9.png"/><Relationship Id="rId9" Type="http://schemas.openxmlformats.org/officeDocument/2006/relationships/hyperlink" Target="http://www.biocsl.co.nz/hom" TargetMode="External"/><Relationship Id="rId14" Type="http://schemas.openxmlformats.org/officeDocument/2006/relationships/image" Target="../media/image56.pn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Relationship Id="rId30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版面配置區 2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 b="4119"/>
          <a:stretch>
            <a:fillRect/>
          </a:stretch>
        </p:blipFill>
        <p:spPr>
          <a:xfrm flipH="1">
            <a:off x="-1588" y="-3175"/>
            <a:ext cx="12193588" cy="6877050"/>
          </a:xfrm>
          <a:custGeom>
            <a:avLst/>
            <a:gdLst>
              <a:gd name="connsiteX0" fmla="*/ 0 w 12226189"/>
              <a:gd name="connsiteY0" fmla="*/ 0 h 6873361"/>
              <a:gd name="connsiteX1" fmla="*/ 8789509 w 12226189"/>
              <a:gd name="connsiteY1" fmla="*/ 0 h 6873361"/>
              <a:gd name="connsiteX2" fmla="*/ 12226189 w 12226189"/>
              <a:gd name="connsiteY2" fmla="*/ 3436681 h 6873361"/>
              <a:gd name="connsiteX3" fmla="*/ 12226189 w 12226189"/>
              <a:gd name="connsiteY3" fmla="*/ 6873361 h 6873361"/>
              <a:gd name="connsiteX4" fmla="*/ 0 w 12226189"/>
              <a:gd name="connsiteY4" fmla="*/ 6873361 h 6873361"/>
              <a:gd name="connsiteX5" fmla="*/ 0 w 12226189"/>
              <a:gd name="connsiteY5" fmla="*/ 0 h 6873361"/>
              <a:gd name="connsiteX0" fmla="*/ 0 w 12226189"/>
              <a:gd name="connsiteY0" fmla="*/ 0 h 6873361"/>
              <a:gd name="connsiteX1" fmla="*/ 5306081 w 12226189"/>
              <a:gd name="connsiteY1" fmla="*/ 0 h 6873361"/>
              <a:gd name="connsiteX2" fmla="*/ 12226189 w 12226189"/>
              <a:gd name="connsiteY2" fmla="*/ 3436681 h 6873361"/>
              <a:gd name="connsiteX3" fmla="*/ 12226189 w 12226189"/>
              <a:gd name="connsiteY3" fmla="*/ 6873361 h 6873361"/>
              <a:gd name="connsiteX4" fmla="*/ 0 w 12226189"/>
              <a:gd name="connsiteY4" fmla="*/ 6873361 h 6873361"/>
              <a:gd name="connsiteX5" fmla="*/ 0 w 12226189"/>
              <a:gd name="connsiteY5" fmla="*/ 0 h 6873361"/>
              <a:gd name="connsiteX0" fmla="*/ 0 w 12226189"/>
              <a:gd name="connsiteY0" fmla="*/ 0 h 6873361"/>
              <a:gd name="connsiteX1" fmla="*/ 5306081 w 12226189"/>
              <a:gd name="connsiteY1" fmla="*/ 0 h 6873361"/>
              <a:gd name="connsiteX2" fmla="*/ 12139104 w 12226189"/>
              <a:gd name="connsiteY2" fmla="*/ 5396110 h 6873361"/>
              <a:gd name="connsiteX3" fmla="*/ 12226189 w 12226189"/>
              <a:gd name="connsiteY3" fmla="*/ 6873361 h 6873361"/>
              <a:gd name="connsiteX4" fmla="*/ 0 w 12226189"/>
              <a:gd name="connsiteY4" fmla="*/ 6873361 h 6873361"/>
              <a:gd name="connsiteX5" fmla="*/ 0 w 12226189"/>
              <a:gd name="connsiteY5" fmla="*/ 0 h 6873361"/>
              <a:gd name="connsiteX0" fmla="*/ 0 w 12226189"/>
              <a:gd name="connsiteY0" fmla="*/ 0 h 6873361"/>
              <a:gd name="connsiteX1" fmla="*/ 5306081 w 12226189"/>
              <a:gd name="connsiteY1" fmla="*/ 0 h 6873361"/>
              <a:gd name="connsiteX2" fmla="*/ 12211676 w 12226189"/>
              <a:gd name="connsiteY2" fmla="*/ 5933139 h 6873361"/>
              <a:gd name="connsiteX3" fmla="*/ 12226189 w 12226189"/>
              <a:gd name="connsiteY3" fmla="*/ 6873361 h 6873361"/>
              <a:gd name="connsiteX4" fmla="*/ 0 w 12226189"/>
              <a:gd name="connsiteY4" fmla="*/ 6873361 h 6873361"/>
              <a:gd name="connsiteX5" fmla="*/ 0 w 12226189"/>
              <a:gd name="connsiteY5" fmla="*/ 0 h 6873361"/>
              <a:gd name="connsiteX0" fmla="*/ 0 w 12226189"/>
              <a:gd name="connsiteY0" fmla="*/ 0 h 6873361"/>
              <a:gd name="connsiteX1" fmla="*/ 3419223 w 12226189"/>
              <a:gd name="connsiteY1" fmla="*/ 754743 h 6873361"/>
              <a:gd name="connsiteX2" fmla="*/ 12211676 w 12226189"/>
              <a:gd name="connsiteY2" fmla="*/ 5933139 h 6873361"/>
              <a:gd name="connsiteX3" fmla="*/ 12226189 w 12226189"/>
              <a:gd name="connsiteY3" fmla="*/ 6873361 h 6873361"/>
              <a:gd name="connsiteX4" fmla="*/ 0 w 12226189"/>
              <a:gd name="connsiteY4" fmla="*/ 6873361 h 6873361"/>
              <a:gd name="connsiteX5" fmla="*/ 0 w 12226189"/>
              <a:gd name="connsiteY5" fmla="*/ 0 h 6873361"/>
              <a:gd name="connsiteX0" fmla="*/ 0 w 12226189"/>
              <a:gd name="connsiteY0" fmla="*/ 14514 h 6887875"/>
              <a:gd name="connsiteX1" fmla="*/ 4493280 w 12226189"/>
              <a:gd name="connsiteY1" fmla="*/ 0 h 6887875"/>
              <a:gd name="connsiteX2" fmla="*/ 12211676 w 12226189"/>
              <a:gd name="connsiteY2" fmla="*/ 5947653 h 6887875"/>
              <a:gd name="connsiteX3" fmla="*/ 12226189 w 12226189"/>
              <a:gd name="connsiteY3" fmla="*/ 6887875 h 6887875"/>
              <a:gd name="connsiteX4" fmla="*/ 0 w 12226189"/>
              <a:gd name="connsiteY4" fmla="*/ 6887875 h 6887875"/>
              <a:gd name="connsiteX5" fmla="*/ 0 w 12226189"/>
              <a:gd name="connsiteY5" fmla="*/ 14514 h 6887875"/>
              <a:gd name="connsiteX0" fmla="*/ 0 w 12226189"/>
              <a:gd name="connsiteY0" fmla="*/ 14514 h 6887875"/>
              <a:gd name="connsiteX1" fmla="*/ 4464251 w 12226189"/>
              <a:gd name="connsiteY1" fmla="*/ 0 h 6887875"/>
              <a:gd name="connsiteX2" fmla="*/ 12211676 w 12226189"/>
              <a:gd name="connsiteY2" fmla="*/ 5947653 h 6887875"/>
              <a:gd name="connsiteX3" fmla="*/ 12226189 w 12226189"/>
              <a:gd name="connsiteY3" fmla="*/ 6887875 h 6887875"/>
              <a:gd name="connsiteX4" fmla="*/ 0 w 12226189"/>
              <a:gd name="connsiteY4" fmla="*/ 6887875 h 6887875"/>
              <a:gd name="connsiteX5" fmla="*/ 0 w 12226189"/>
              <a:gd name="connsiteY5" fmla="*/ 14514 h 6887875"/>
              <a:gd name="connsiteX0" fmla="*/ 0 w 12226189"/>
              <a:gd name="connsiteY0" fmla="*/ 14514 h 6887875"/>
              <a:gd name="connsiteX1" fmla="*/ 4464251 w 12226189"/>
              <a:gd name="connsiteY1" fmla="*/ 0 h 6887875"/>
              <a:gd name="connsiteX2" fmla="*/ 12182647 w 12226189"/>
              <a:gd name="connsiteY2" fmla="*/ 5976681 h 6887875"/>
              <a:gd name="connsiteX3" fmla="*/ 12226189 w 12226189"/>
              <a:gd name="connsiteY3" fmla="*/ 6887875 h 6887875"/>
              <a:gd name="connsiteX4" fmla="*/ 0 w 12226189"/>
              <a:gd name="connsiteY4" fmla="*/ 6887875 h 6887875"/>
              <a:gd name="connsiteX5" fmla="*/ 0 w 12226189"/>
              <a:gd name="connsiteY5" fmla="*/ 14514 h 6887875"/>
              <a:gd name="connsiteX0" fmla="*/ 0 w 12226189"/>
              <a:gd name="connsiteY0" fmla="*/ 14514 h 6887875"/>
              <a:gd name="connsiteX1" fmla="*/ 4464251 w 12226189"/>
              <a:gd name="connsiteY1" fmla="*/ 0 h 6887875"/>
              <a:gd name="connsiteX2" fmla="*/ 12182647 w 12226189"/>
              <a:gd name="connsiteY2" fmla="*/ 5918624 h 6887875"/>
              <a:gd name="connsiteX3" fmla="*/ 12226189 w 12226189"/>
              <a:gd name="connsiteY3" fmla="*/ 6887875 h 6887875"/>
              <a:gd name="connsiteX4" fmla="*/ 0 w 12226189"/>
              <a:gd name="connsiteY4" fmla="*/ 6887875 h 6887875"/>
              <a:gd name="connsiteX5" fmla="*/ 0 w 12226189"/>
              <a:gd name="connsiteY5" fmla="*/ 14514 h 6887875"/>
              <a:gd name="connsiteX0" fmla="*/ 0 w 12226189"/>
              <a:gd name="connsiteY0" fmla="*/ 14514 h 6887875"/>
              <a:gd name="connsiteX1" fmla="*/ 4080793 w 12226189"/>
              <a:gd name="connsiteY1" fmla="*/ 0 h 6887875"/>
              <a:gd name="connsiteX2" fmla="*/ 12182647 w 12226189"/>
              <a:gd name="connsiteY2" fmla="*/ 5918624 h 6887875"/>
              <a:gd name="connsiteX3" fmla="*/ 12226189 w 12226189"/>
              <a:gd name="connsiteY3" fmla="*/ 6887875 h 6887875"/>
              <a:gd name="connsiteX4" fmla="*/ 0 w 12226189"/>
              <a:gd name="connsiteY4" fmla="*/ 6887875 h 6887875"/>
              <a:gd name="connsiteX5" fmla="*/ 0 w 12226189"/>
              <a:gd name="connsiteY5" fmla="*/ 14514 h 6887875"/>
              <a:gd name="connsiteX0" fmla="*/ 0 w 12226189"/>
              <a:gd name="connsiteY0" fmla="*/ 14514 h 6887875"/>
              <a:gd name="connsiteX1" fmla="*/ 4080793 w 12226189"/>
              <a:gd name="connsiteY1" fmla="*/ 0 h 6887875"/>
              <a:gd name="connsiteX2" fmla="*/ 12212144 w 12226189"/>
              <a:gd name="connsiteY2" fmla="*/ 5948121 h 6887875"/>
              <a:gd name="connsiteX3" fmla="*/ 12226189 w 12226189"/>
              <a:gd name="connsiteY3" fmla="*/ 6887875 h 6887875"/>
              <a:gd name="connsiteX4" fmla="*/ 0 w 12226189"/>
              <a:gd name="connsiteY4" fmla="*/ 6887875 h 6887875"/>
              <a:gd name="connsiteX5" fmla="*/ 0 w 12226189"/>
              <a:gd name="connsiteY5" fmla="*/ 14514 h 6887875"/>
              <a:gd name="connsiteX0" fmla="*/ 0 w 12226189"/>
              <a:gd name="connsiteY0" fmla="*/ 2483 h 6875844"/>
              <a:gd name="connsiteX1" fmla="*/ 4457782 w 12226189"/>
              <a:gd name="connsiteY1" fmla="*/ 0 h 6875844"/>
              <a:gd name="connsiteX2" fmla="*/ 12212144 w 12226189"/>
              <a:gd name="connsiteY2" fmla="*/ 5936090 h 6875844"/>
              <a:gd name="connsiteX3" fmla="*/ 12226189 w 12226189"/>
              <a:gd name="connsiteY3" fmla="*/ 6875844 h 6875844"/>
              <a:gd name="connsiteX4" fmla="*/ 0 w 12226189"/>
              <a:gd name="connsiteY4" fmla="*/ 6875844 h 6875844"/>
              <a:gd name="connsiteX5" fmla="*/ 0 w 12226189"/>
              <a:gd name="connsiteY5" fmla="*/ 2483 h 6875844"/>
              <a:gd name="connsiteX0" fmla="*/ 0 w 12226189"/>
              <a:gd name="connsiteY0" fmla="*/ 2483 h 6875844"/>
              <a:gd name="connsiteX1" fmla="*/ 4457782 w 12226189"/>
              <a:gd name="connsiteY1" fmla="*/ 0 h 6875844"/>
              <a:gd name="connsiteX2" fmla="*/ 12188081 w 12226189"/>
              <a:gd name="connsiteY2" fmla="*/ 5908016 h 6875844"/>
              <a:gd name="connsiteX3" fmla="*/ 12226189 w 12226189"/>
              <a:gd name="connsiteY3" fmla="*/ 6875844 h 6875844"/>
              <a:gd name="connsiteX4" fmla="*/ 0 w 12226189"/>
              <a:gd name="connsiteY4" fmla="*/ 6875844 h 6875844"/>
              <a:gd name="connsiteX5" fmla="*/ 0 w 12226189"/>
              <a:gd name="connsiteY5" fmla="*/ 2483 h 6875844"/>
              <a:gd name="connsiteX0" fmla="*/ 0 w 12196011"/>
              <a:gd name="connsiteY0" fmla="*/ 2483 h 6875844"/>
              <a:gd name="connsiteX1" fmla="*/ 4457782 w 12196011"/>
              <a:gd name="connsiteY1" fmla="*/ 0 h 6875844"/>
              <a:gd name="connsiteX2" fmla="*/ 12188081 w 12196011"/>
              <a:gd name="connsiteY2" fmla="*/ 5908016 h 6875844"/>
              <a:gd name="connsiteX3" fmla="*/ 12196011 w 12196011"/>
              <a:gd name="connsiteY3" fmla="*/ 6868503 h 6875844"/>
              <a:gd name="connsiteX4" fmla="*/ 0 w 12196011"/>
              <a:gd name="connsiteY4" fmla="*/ 6875844 h 6875844"/>
              <a:gd name="connsiteX5" fmla="*/ 0 w 12196011"/>
              <a:gd name="connsiteY5" fmla="*/ 2483 h 6875844"/>
              <a:gd name="connsiteX0" fmla="*/ 0 w 12188131"/>
              <a:gd name="connsiteY0" fmla="*/ 2483 h 6875844"/>
              <a:gd name="connsiteX1" fmla="*/ 4457782 w 12188131"/>
              <a:gd name="connsiteY1" fmla="*/ 0 h 6875844"/>
              <a:gd name="connsiteX2" fmla="*/ 12188081 w 12188131"/>
              <a:gd name="connsiteY2" fmla="*/ 5908016 h 6875844"/>
              <a:gd name="connsiteX3" fmla="*/ 12091737 w 12188131"/>
              <a:gd name="connsiteY3" fmla="*/ 6832408 h 6875844"/>
              <a:gd name="connsiteX4" fmla="*/ 0 w 12188131"/>
              <a:gd name="connsiteY4" fmla="*/ 6875844 h 6875844"/>
              <a:gd name="connsiteX5" fmla="*/ 0 w 12188131"/>
              <a:gd name="connsiteY5" fmla="*/ 2483 h 6875844"/>
              <a:gd name="connsiteX0" fmla="*/ 0 w 12188833"/>
              <a:gd name="connsiteY0" fmla="*/ 2483 h 6875844"/>
              <a:gd name="connsiteX1" fmla="*/ 4457782 w 12188833"/>
              <a:gd name="connsiteY1" fmla="*/ 0 h 6875844"/>
              <a:gd name="connsiteX2" fmla="*/ 12188081 w 12188833"/>
              <a:gd name="connsiteY2" fmla="*/ 5908016 h 6875844"/>
              <a:gd name="connsiteX3" fmla="*/ 12187989 w 12188833"/>
              <a:gd name="connsiteY3" fmla="*/ 6868503 h 6875844"/>
              <a:gd name="connsiteX4" fmla="*/ 0 w 12188833"/>
              <a:gd name="connsiteY4" fmla="*/ 6875844 h 6875844"/>
              <a:gd name="connsiteX5" fmla="*/ 0 w 12188833"/>
              <a:gd name="connsiteY5" fmla="*/ 2483 h 6875844"/>
              <a:gd name="connsiteX0" fmla="*/ 0 w 12189436"/>
              <a:gd name="connsiteY0" fmla="*/ 2483 h 6875844"/>
              <a:gd name="connsiteX1" fmla="*/ 4457782 w 12189436"/>
              <a:gd name="connsiteY1" fmla="*/ 0 h 6875844"/>
              <a:gd name="connsiteX2" fmla="*/ 12188081 w 12189436"/>
              <a:gd name="connsiteY2" fmla="*/ 5908016 h 6875844"/>
              <a:gd name="connsiteX3" fmla="*/ 12187989 w 12189436"/>
              <a:gd name="connsiteY3" fmla="*/ 6868503 h 6875844"/>
              <a:gd name="connsiteX4" fmla="*/ 0 w 12189436"/>
              <a:gd name="connsiteY4" fmla="*/ 6875844 h 6875844"/>
              <a:gd name="connsiteX5" fmla="*/ 0 w 12189436"/>
              <a:gd name="connsiteY5" fmla="*/ 2483 h 6875844"/>
              <a:gd name="connsiteX0" fmla="*/ 0 w 12192683"/>
              <a:gd name="connsiteY0" fmla="*/ 2483 h 6875844"/>
              <a:gd name="connsiteX1" fmla="*/ 4457782 w 12192683"/>
              <a:gd name="connsiteY1" fmla="*/ 0 h 6875844"/>
              <a:gd name="connsiteX2" fmla="*/ 12192000 w 12192683"/>
              <a:gd name="connsiteY2" fmla="*/ 5905977 h 6875844"/>
              <a:gd name="connsiteX3" fmla="*/ 12187989 w 12192683"/>
              <a:gd name="connsiteY3" fmla="*/ 6868503 h 6875844"/>
              <a:gd name="connsiteX4" fmla="*/ 0 w 12192683"/>
              <a:gd name="connsiteY4" fmla="*/ 6875844 h 6875844"/>
              <a:gd name="connsiteX5" fmla="*/ 0 w 12192683"/>
              <a:gd name="connsiteY5" fmla="*/ 2483 h 6875844"/>
              <a:gd name="connsiteX0" fmla="*/ 0 w 12193385"/>
              <a:gd name="connsiteY0" fmla="*/ 2483 h 6875844"/>
              <a:gd name="connsiteX1" fmla="*/ 4457782 w 12193385"/>
              <a:gd name="connsiteY1" fmla="*/ 0 h 6875844"/>
              <a:gd name="connsiteX2" fmla="*/ 12192000 w 12193385"/>
              <a:gd name="connsiteY2" fmla="*/ 5905977 h 6875844"/>
              <a:gd name="connsiteX3" fmla="*/ 12192000 w 12193385"/>
              <a:gd name="connsiteY3" fmla="*/ 6868503 h 6875844"/>
              <a:gd name="connsiteX4" fmla="*/ 0 w 12193385"/>
              <a:gd name="connsiteY4" fmla="*/ 6875844 h 6875844"/>
              <a:gd name="connsiteX5" fmla="*/ 0 w 12193385"/>
              <a:gd name="connsiteY5" fmla="*/ 2483 h 687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385" h="6875844">
                <a:moveTo>
                  <a:pt x="0" y="2483"/>
                </a:moveTo>
                <a:lnTo>
                  <a:pt x="4457782" y="0"/>
                </a:lnTo>
                <a:lnTo>
                  <a:pt x="12192000" y="5905977"/>
                </a:lnTo>
                <a:cubicBezTo>
                  <a:pt x="12194643" y="6226139"/>
                  <a:pt x="12192844" y="6875844"/>
                  <a:pt x="12192000" y="6868503"/>
                </a:cubicBezTo>
                <a:lnTo>
                  <a:pt x="0" y="6875844"/>
                </a:lnTo>
                <a:lnTo>
                  <a:pt x="0" y="2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</p:pic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71DAF0CA-DEB0-4800-8C0B-AEFE32E1EDEB}"/>
              </a:ext>
            </a:extLst>
          </p:cNvPr>
          <p:cNvSpPr/>
          <p:nvPr/>
        </p:nvSpPr>
        <p:spPr>
          <a:xfrm flipV="1">
            <a:off x="-34188" y="-3"/>
            <a:ext cx="8039100" cy="6172202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A33CAA8C-7074-4881-9A43-8EA2B21D2D78}"/>
              </a:ext>
            </a:extLst>
          </p:cNvPr>
          <p:cNvSpPr/>
          <p:nvPr/>
        </p:nvSpPr>
        <p:spPr>
          <a:xfrm flipV="1">
            <a:off x="0" y="-3"/>
            <a:ext cx="7730810" cy="5907314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2453C7-F4DA-4BCE-A052-034074EB8155}"/>
              </a:ext>
            </a:extLst>
          </p:cNvPr>
          <p:cNvSpPr txBox="1"/>
          <p:nvPr/>
        </p:nvSpPr>
        <p:spPr>
          <a:xfrm flipH="1">
            <a:off x="501553" y="2168824"/>
            <a:ext cx="4152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cs typeface="Arial" pitchFamily="34" charset="0"/>
              </a:rPr>
              <a:t>FONGS</a:t>
            </a: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は香港に拠点を置く法律事務所であり、設立以来、香港、中国およびその他の国際的な顧客の皆さまに、専門的かつ質の高い法的サービスを提供しています。</a:t>
            </a:r>
            <a:endParaRPr lang="en-US" altLang="zh-HK" sz="1600" dirty="0">
              <a:solidFill>
                <a:schemeClr val="bg1"/>
              </a:solidFill>
              <a:cs typeface="Arial" pitchFamily="34" charset="0"/>
            </a:endParaRPr>
          </a:p>
          <a:p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2" name="Right Triangle 71">
            <a:extLst>
              <a:ext uri="{FF2B5EF4-FFF2-40B4-BE49-F238E27FC236}">
                <a16:creationId xmlns:a16="http://schemas.microsoft.com/office/drawing/2014/main" id="{2D9FA098-CF1F-440A-86AC-676DF90080AC}"/>
              </a:ext>
            </a:extLst>
          </p:cNvPr>
          <p:cNvSpPr/>
          <p:nvPr/>
        </p:nvSpPr>
        <p:spPr>
          <a:xfrm rot="10800000" flipV="1">
            <a:off x="7260007" y="3101608"/>
            <a:ext cx="4931993" cy="3756392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L-Shape 72">
            <a:extLst>
              <a:ext uri="{FF2B5EF4-FFF2-40B4-BE49-F238E27FC236}">
                <a16:creationId xmlns:a16="http://schemas.microsoft.com/office/drawing/2014/main" id="{55373D72-D7EE-4AD9-BB39-76739D2D9FDD}"/>
              </a:ext>
            </a:extLst>
          </p:cNvPr>
          <p:cNvSpPr/>
          <p:nvPr/>
        </p:nvSpPr>
        <p:spPr>
          <a:xfrm flipH="1">
            <a:off x="10962731" y="5646152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4" y="631578"/>
            <a:ext cx="4434782" cy="11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8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投影片編號版面配置區 3"/>
          <p:cNvSpPr txBox="1">
            <a:spLocks noChangeArrowheads="1"/>
          </p:cNvSpPr>
          <p:nvPr/>
        </p:nvSpPr>
        <p:spPr bwMode="auto">
          <a:xfrm>
            <a:off x="8034226" y="7400254"/>
            <a:ext cx="457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F8EDCC6A-F747-4D77-BA22-AF891944C6E0}" type="slidenum">
              <a:rPr kumimoji="0" lang="en-US" altLang="zh-TW" smtClean="0">
                <a:solidFill>
                  <a:srgbClr val="B5A788"/>
                </a:solidFill>
              </a:rPr>
              <a:pPr/>
              <a:t>10</a:t>
            </a:fld>
            <a:endParaRPr kumimoji="0" lang="en-US" altLang="zh-TW">
              <a:solidFill>
                <a:srgbClr val="B5A788"/>
              </a:solidFill>
            </a:endParaRPr>
          </a:p>
        </p:txBody>
      </p:sp>
      <p:pic>
        <p:nvPicPr>
          <p:cNvPr id="65" name="Picture 7" descr="中國銀行(香港)有限公司">
            <a:hlinkClick r:id="rId2" tooltip="&quot;中國銀行(香港)有限公司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2" y="1456399"/>
            <a:ext cx="2632418" cy="56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7" descr="http://ccb.com/cn/img/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30" y="1508853"/>
            <a:ext cx="2658075" cy="49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9" descr="http://bank.hangseng.com/D2G_Themes_Skins/themes/html/HASE_D2G_DivTheme/chi/images/elogo.gif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0" b="5834"/>
          <a:stretch/>
        </p:blipFill>
        <p:spPr bwMode="auto">
          <a:xfrm>
            <a:off x="103430" y="2673651"/>
            <a:ext cx="4109149" cy="63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4" descr="HSBC The world's local bank">
            <a:hlinkClick r:id="rId8" tooltip="&quot;Go back to the HSBC Careers site&quot;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887" y="1549983"/>
            <a:ext cx="1978406" cy="3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0" descr="http://warrants.ubs.com/home/images/logo_header_c.gif">
            <a:hlinkClick r:id="rId10" tooltip="&quot;瑞銀認股證香港&quot;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51" y="2678569"/>
            <a:ext cx="2669223" cy="53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01" descr="http://isd.org.hk/home09.files/home_1a.gif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99" y="5232760"/>
            <a:ext cx="3091709" cy="69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1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2" y="4006571"/>
            <a:ext cx="2838422" cy="62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圖片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56" y="1270469"/>
            <a:ext cx="1832379" cy="9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logoImg" descr="JLL Logo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52" y="5232760"/>
            <a:ext cx="1141328" cy="75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圖片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68" y="4018156"/>
            <a:ext cx="2226530" cy="55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11" y="5232485"/>
            <a:ext cx="3037940" cy="68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圖片 1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058" y="5067936"/>
            <a:ext cx="2237792" cy="856812"/>
          </a:xfrm>
          <a:prstGeom prst="rect">
            <a:avLst/>
          </a:prstGeom>
        </p:spPr>
      </p:pic>
      <p:pic>
        <p:nvPicPr>
          <p:cNvPr id="1036" name="Picture 12" descr="Image result for ICBC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5" b="33922"/>
          <a:stretch/>
        </p:blipFill>
        <p:spPr bwMode="auto">
          <a:xfrm>
            <a:off x="3007055" y="1395493"/>
            <a:ext cx="2079075" cy="66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2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07" y="3829816"/>
            <a:ext cx="2956130" cy="9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擴展業務】傳招商局洽談投資法航運公司港口資產(16:33) - 20190902 ...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8328" r="14727" b="9120"/>
          <a:stretch/>
        </p:blipFill>
        <p:spPr bwMode="auto">
          <a:xfrm>
            <a:off x="6415167" y="3560385"/>
            <a:ext cx="1713213" cy="10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11338" y="2417646"/>
            <a:ext cx="2039955" cy="1053656"/>
          </a:xfrm>
          <a:prstGeom prst="rect">
            <a:avLst/>
          </a:prstGeom>
        </p:spPr>
      </p:pic>
      <p:pic>
        <p:nvPicPr>
          <p:cNvPr id="23" name="Picture 10" descr="澳門華人銀行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46" y="2386284"/>
            <a:ext cx="2901457" cy="11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1"/>
          <p:cNvSpPr txBox="1">
            <a:spLocks/>
          </p:cNvSpPr>
          <p:nvPr/>
        </p:nvSpPr>
        <p:spPr>
          <a:xfrm>
            <a:off x="378096" y="466971"/>
            <a:ext cx="11573197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dirty="0"/>
              <a:t>Business Strategic Partners/Clients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0250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投影片編號版面配置區 3"/>
          <p:cNvSpPr txBox="1">
            <a:spLocks noChangeArrowheads="1"/>
          </p:cNvSpPr>
          <p:nvPr/>
        </p:nvSpPr>
        <p:spPr bwMode="auto">
          <a:xfrm>
            <a:off x="8034226" y="7400254"/>
            <a:ext cx="457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286" rtl="0" eaLnBrk="1" latinLnBrk="0" hangingPunct="1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286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F8EDCC6A-F747-4D77-BA22-AF891944C6E0}" type="slidenum">
              <a:rPr kumimoji="0" lang="en-US" altLang="zh-TW" smtClean="0">
                <a:solidFill>
                  <a:srgbClr val="B5A788"/>
                </a:solidFill>
              </a:rPr>
              <a:pPr/>
              <a:t>11</a:t>
            </a:fld>
            <a:endParaRPr kumimoji="0" lang="en-US" altLang="zh-TW">
              <a:solidFill>
                <a:srgbClr val="B5A788"/>
              </a:solidFill>
            </a:endParaRPr>
          </a:p>
        </p:txBody>
      </p:sp>
      <p:pic>
        <p:nvPicPr>
          <p:cNvPr id="44" name="Picture 72" descr="jpmorgan hong kong logo">
            <a:hlinkClick r:id="rId2" tooltip="&quot;JP Morgan Hong Kong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58" y="2508319"/>
            <a:ext cx="1828517" cy="5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4"/>
          <a:stretch/>
        </p:blipFill>
        <p:spPr bwMode="auto">
          <a:xfrm>
            <a:off x="5196613" y="2482325"/>
            <a:ext cx="2484339" cy="5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10" descr="Unknow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5" b="23748"/>
          <a:stretch/>
        </p:blipFill>
        <p:spPr bwMode="auto">
          <a:xfrm>
            <a:off x="1940733" y="4497337"/>
            <a:ext cx="2851296" cy="8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圖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6" y="4577669"/>
            <a:ext cx="1793398" cy="5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nov-logo" descr="Novartis">
            <a:hlinkClick r:id="rId7" tooltip="&quot;Novartis&quot;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02" y="2459779"/>
            <a:ext cx="1645613" cy="41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" descr="http://www.biocsl.co.nz/docs/297/364/bioCSL_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88" y="2484802"/>
            <a:ext cx="1452619" cy="38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42" y="5684044"/>
            <a:ext cx="1742175" cy="77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logo" descr="返回主頁">
            <a:hlinkClick r:id="rId12" tooltip="返回主頁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65" y="5761329"/>
            <a:ext cx="1841352" cy="5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90" descr="http://admin.pressroom.rogervivier.com/imgs/logo-rogervivie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6" y="5627824"/>
            <a:ext cx="2015584" cy="84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圖片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76" y="5777924"/>
            <a:ext cx="2841813" cy="54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765" y="3273757"/>
            <a:ext cx="1215718" cy="8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" descr="http://www.bayer.com.cn/Public/new/Images/logo_2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937" y="4496507"/>
            <a:ext cx="854333" cy="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圖片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83" y="5587427"/>
            <a:ext cx="865087" cy="86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6" descr="Image result for SANYO DENKI]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7" b="31589"/>
          <a:stretch/>
        </p:blipFill>
        <p:spPr bwMode="auto">
          <a:xfrm>
            <a:off x="3811700" y="3411845"/>
            <a:ext cx="3521845" cy="6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圖片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6476" r="15331" b="11209"/>
          <a:stretch>
            <a:fillRect/>
          </a:stretch>
        </p:blipFill>
        <p:spPr bwMode="auto">
          <a:xfrm>
            <a:off x="6861931" y="4410661"/>
            <a:ext cx="1614333" cy="10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8" descr="Image result for china tai pi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35201" r="-975" b="36197"/>
          <a:stretch/>
        </p:blipFill>
        <p:spPr bwMode="auto">
          <a:xfrm>
            <a:off x="4698258" y="4577669"/>
            <a:ext cx="2117159" cy="6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0" descr="Image result for mira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21" y="3240073"/>
            <a:ext cx="2187913" cy="7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3480" y="3282442"/>
            <a:ext cx="3080334" cy="794926"/>
          </a:xfrm>
          <a:prstGeom prst="rect">
            <a:avLst/>
          </a:prstGeom>
        </p:spPr>
      </p:pic>
      <p:pic>
        <p:nvPicPr>
          <p:cNvPr id="22" name="Picture 2" descr="Image result for AXA HONG KO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0" y="1292897"/>
            <a:ext cx="872313" cy="8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PRUDENTIAL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74" y="1353323"/>
            <a:ext cx="1914077" cy="8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qbe insuranc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61" y="4682515"/>
            <a:ext cx="1634640" cy="4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pex Group Ltd (Hong Kong Branch) | LinkedIn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88" y="1321400"/>
            <a:ext cx="912122" cy="9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Mizuho Securities (2018 Annual) | ASIFMA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32494" r="14112" b="29015"/>
          <a:stretch/>
        </p:blipFill>
        <p:spPr bwMode="auto">
          <a:xfrm>
            <a:off x="473523" y="3445303"/>
            <a:ext cx="1532275" cy="6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pact Investing and Patient Capital — Faith Driven Investor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5" b="26986"/>
          <a:stretch/>
        </p:blipFill>
        <p:spPr bwMode="auto">
          <a:xfrm>
            <a:off x="408495" y="2312601"/>
            <a:ext cx="2464655" cy="101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4788" y="1441472"/>
            <a:ext cx="3271065" cy="621963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77092" y="1506326"/>
            <a:ext cx="2429874" cy="6588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186501" y="1616120"/>
            <a:ext cx="1304925" cy="485775"/>
          </a:xfrm>
          <a:prstGeom prst="rect">
            <a:avLst/>
          </a:prstGeom>
        </p:spPr>
      </p:pic>
      <p:sp>
        <p:nvSpPr>
          <p:cNvPr id="32" name="Text Placeholder 1"/>
          <p:cNvSpPr txBox="1">
            <a:spLocks/>
          </p:cNvSpPr>
          <p:nvPr/>
        </p:nvSpPr>
        <p:spPr>
          <a:xfrm>
            <a:off x="378096" y="466971"/>
            <a:ext cx="11573197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/>
              <a:t>Business Strategic Partners/Clients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6744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版面配置區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r="18039"/>
          <a:stretch>
            <a:fillRect/>
          </a:stretch>
        </p:blipFill>
        <p:spPr>
          <a:xfrm flipH="1">
            <a:off x="320842" y="0"/>
            <a:ext cx="6569479" cy="6858000"/>
          </a:xfr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0D2A4D-D35F-42D7-9A59-9C60FE921D41}"/>
              </a:ext>
            </a:extLst>
          </p:cNvPr>
          <p:cNvSpPr txBox="1"/>
          <p:nvPr/>
        </p:nvSpPr>
        <p:spPr>
          <a:xfrm>
            <a:off x="6955724" y="4441625"/>
            <a:ext cx="4632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Unit 01-02, 33/F Bank of America Tower, </a:t>
            </a:r>
          </a:p>
          <a:p>
            <a:pPr algn="r"/>
            <a: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12 Harcourt Road, Central, Hong Kong</a:t>
            </a:r>
            <a:b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endParaRPr lang="en-US" altLang="zh-HK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fontAlgn="base"/>
            <a:r>
              <a:rPr lang="en-HK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Phone: +852 3693 2800</a:t>
            </a:r>
            <a:br>
              <a:rPr lang="en-HK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HK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Fax: +852 3693 2801</a:t>
            </a:r>
          </a:p>
          <a:p>
            <a:pPr algn="r" fontAlgn="base"/>
            <a:r>
              <a:rPr lang="en-HK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info@fongslawyers.com.hk</a:t>
            </a:r>
            <a:br>
              <a:rPr lang="en-HK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HK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www.fongslawyers.com.hk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0A6D14F-5CB0-4698-940B-5FF5FE60F87C}"/>
              </a:ext>
            </a:extLst>
          </p:cNvPr>
          <p:cNvSpPr/>
          <p:nvPr/>
        </p:nvSpPr>
        <p:spPr>
          <a:xfrm>
            <a:off x="10983495" y="1"/>
            <a:ext cx="1208505" cy="348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F6FCBD8-E811-4270-9C2B-888CBBA1F53E}"/>
              </a:ext>
            </a:extLst>
          </p:cNvPr>
          <p:cNvSpPr/>
          <p:nvPr/>
        </p:nvSpPr>
        <p:spPr>
          <a:xfrm rot="16200000">
            <a:off x="11391803" y="451236"/>
            <a:ext cx="1251284" cy="348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2B38CEB-F938-4507-992D-B6C00F3CB08F}"/>
              </a:ext>
            </a:extLst>
          </p:cNvPr>
          <p:cNvSpPr/>
          <p:nvPr/>
        </p:nvSpPr>
        <p:spPr>
          <a:xfrm>
            <a:off x="148" y="6566569"/>
            <a:ext cx="12191703" cy="291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C60D339E-0F7F-49F8-AFBC-428B469E1E2D}"/>
              </a:ext>
            </a:extLst>
          </p:cNvPr>
          <p:cNvSpPr/>
          <p:nvPr/>
        </p:nvSpPr>
        <p:spPr>
          <a:xfrm>
            <a:off x="0" y="0"/>
            <a:ext cx="320842" cy="6566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A454EEA2-BB85-4D67-902A-006AB232D43C}"/>
              </a:ext>
            </a:extLst>
          </p:cNvPr>
          <p:cNvSpPr/>
          <p:nvPr/>
        </p:nvSpPr>
        <p:spPr>
          <a:xfrm>
            <a:off x="5144169" y="1980112"/>
            <a:ext cx="7047831" cy="2074781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5892801" y="2188978"/>
            <a:ext cx="6299199" cy="14260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</a:p>
          <a:p>
            <a:r>
              <a:rPr lang="ja-JP" altLang="en-US" sz="2800" dirty="0">
                <a:solidFill>
                  <a:schemeClr val="bg1"/>
                </a:solidFill>
                <a:cs typeface="Arial" pitchFamily="34" charset="0"/>
              </a:rPr>
              <a:t>ご清聴ありがとうございました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4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8478" y="449763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Our Belief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5D482-1E9F-47E0-98A2-24519A838798}"/>
              </a:ext>
            </a:extLst>
          </p:cNvPr>
          <p:cNvSpPr/>
          <p:nvPr/>
        </p:nvSpPr>
        <p:spPr>
          <a:xfrm>
            <a:off x="3753733" y="1803724"/>
            <a:ext cx="672075" cy="672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73A35-9234-4B23-8537-DD750D9BEA07}"/>
              </a:ext>
            </a:extLst>
          </p:cNvPr>
          <p:cNvSpPr/>
          <p:nvPr/>
        </p:nvSpPr>
        <p:spPr>
          <a:xfrm>
            <a:off x="4858577" y="1803724"/>
            <a:ext cx="672075" cy="67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ED725-D94B-4357-BAAF-FD80DA25B9F6}"/>
              </a:ext>
            </a:extLst>
          </p:cNvPr>
          <p:cNvSpPr txBox="1"/>
          <p:nvPr/>
        </p:nvSpPr>
        <p:spPr>
          <a:xfrm>
            <a:off x="3819510" y="185212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F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F484D-F643-413A-98FE-77B00DB3420B}"/>
              </a:ext>
            </a:extLst>
          </p:cNvPr>
          <p:cNvSpPr txBox="1"/>
          <p:nvPr/>
        </p:nvSpPr>
        <p:spPr>
          <a:xfrm>
            <a:off x="4924354" y="185212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ko-KR" sz="3200" b="1" dirty="0">
                <a:solidFill>
                  <a:schemeClr val="bg1"/>
                </a:solidFill>
                <a:cs typeface="Arial" pitchFamily="34" charset="0"/>
              </a:rPr>
              <a:t>O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1" name="Elbow Connector 38">
            <a:extLst>
              <a:ext uri="{FF2B5EF4-FFF2-40B4-BE49-F238E27FC236}">
                <a16:creationId xmlns:a16="http://schemas.microsoft.com/office/drawing/2014/main" id="{74FB6A1C-B386-4E27-92F2-23400F2EB74A}"/>
              </a:ext>
            </a:extLst>
          </p:cNvPr>
          <p:cNvCxnSpPr>
            <a:stCxn id="3" idx="2"/>
            <a:endCxn id="16" idx="0"/>
          </p:cNvCxnSpPr>
          <p:nvPr/>
        </p:nvCxnSpPr>
        <p:spPr>
          <a:xfrm rot="5400000">
            <a:off x="2679027" y="1885721"/>
            <a:ext cx="820667" cy="200082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40">
            <a:extLst>
              <a:ext uri="{FF2B5EF4-FFF2-40B4-BE49-F238E27FC236}">
                <a16:creationId xmlns:a16="http://schemas.microsoft.com/office/drawing/2014/main" id="{68506989-0E6C-4549-A5D1-4478173B7C2E}"/>
              </a:ext>
            </a:extLst>
          </p:cNvPr>
          <p:cNvCxnSpPr>
            <a:stCxn id="4" idx="2"/>
            <a:endCxn id="45" idx="0"/>
          </p:cNvCxnSpPr>
          <p:nvPr/>
        </p:nvCxnSpPr>
        <p:spPr>
          <a:xfrm rot="5400000">
            <a:off x="4287311" y="2389161"/>
            <a:ext cx="820667" cy="993942"/>
          </a:xfrm>
          <a:prstGeom prst="bentConnector3">
            <a:avLst/>
          </a:prstGeom>
          <a:ln w="19050">
            <a:solidFill>
              <a:schemeClr val="accent2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70">
            <a:extLst>
              <a:ext uri="{FF2B5EF4-FFF2-40B4-BE49-F238E27FC236}">
                <a16:creationId xmlns:a16="http://schemas.microsoft.com/office/drawing/2014/main" id="{77BE1265-47E0-423C-8565-0814BA052B90}"/>
              </a:ext>
            </a:extLst>
          </p:cNvPr>
          <p:cNvGrpSpPr/>
          <p:nvPr/>
        </p:nvGrpSpPr>
        <p:grpSpPr>
          <a:xfrm>
            <a:off x="1210609" y="3296466"/>
            <a:ext cx="1756680" cy="2770952"/>
            <a:chOff x="936087" y="3296466"/>
            <a:chExt cx="2160000" cy="2770952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ED35A0F3-5DB4-4A77-9C62-2FDBF6FF7A17}"/>
                </a:ext>
              </a:extLst>
            </p:cNvPr>
            <p:cNvSpPr/>
            <p:nvPr/>
          </p:nvSpPr>
          <p:spPr>
            <a:xfrm>
              <a:off x="1220636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C0E0E3-8737-4A47-9455-8638A44CD4D0}"/>
                </a:ext>
              </a:extLst>
            </p:cNvPr>
            <p:cNvSpPr txBox="1"/>
            <p:nvPr/>
          </p:nvSpPr>
          <p:spPr>
            <a:xfrm>
              <a:off x="1699688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altLang="ko-KR" sz="4400" b="1" dirty="0">
                  <a:solidFill>
                    <a:schemeClr val="bg1"/>
                  </a:solidFill>
                  <a:cs typeface="Arial" pitchFamily="34" charset="0"/>
                </a:rPr>
                <a:t>F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자유형: 도형 51">
              <a:extLst>
                <a:ext uri="{FF2B5EF4-FFF2-40B4-BE49-F238E27FC236}">
                  <a16:creationId xmlns:a16="http://schemas.microsoft.com/office/drawing/2014/main" id="{87F53188-80A7-4BCC-AF79-B204A4780B72}"/>
                </a:ext>
              </a:extLst>
            </p:cNvPr>
            <p:cNvSpPr/>
            <p:nvPr/>
          </p:nvSpPr>
          <p:spPr>
            <a:xfrm>
              <a:off x="936087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8A66B9C6-B1E2-4828-B6A4-9AA3A7334C8C}"/>
                </a:ext>
              </a:extLst>
            </p:cNvPr>
            <p:cNvGrpSpPr/>
            <p:nvPr/>
          </p:nvGrpSpPr>
          <p:grpSpPr>
            <a:xfrm>
              <a:off x="1119942" y="4405678"/>
              <a:ext cx="1792291" cy="1162908"/>
              <a:chOff x="6728048" y="3326250"/>
              <a:chExt cx="1728193" cy="105271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B537ADF-6321-4275-A4CC-34578961EE4F}"/>
                  </a:ext>
                </a:extLst>
              </p:cNvPr>
              <p:cNvSpPr txBox="1"/>
              <p:nvPr/>
            </p:nvSpPr>
            <p:spPr>
              <a:xfrm>
                <a:off x="6728048" y="3654573"/>
                <a:ext cx="1728192" cy="724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HK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with all sincerity</a:t>
                </a:r>
              </a:p>
              <a:p>
                <a:pPr algn="ctr">
                  <a:defRPr/>
                </a:pPr>
                <a:r>
                  <a:rPr lang="ja-JP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誠心誠意</a:t>
                </a:r>
                <a:endParaRPr lang="en-US" altLang="zh-HK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843042-4F69-4DA0-98D9-C4017E1237C1}"/>
                  </a:ext>
                </a:extLst>
              </p:cNvPr>
              <p:cNvSpPr txBox="1"/>
              <p:nvPr/>
            </p:nvSpPr>
            <p:spPr>
              <a:xfrm>
                <a:off x="6728049" y="3326250"/>
                <a:ext cx="1728192" cy="30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accent1"/>
                    </a:solidFill>
                    <a:cs typeface="Arial" pitchFamily="34" charset="0"/>
                  </a:rPr>
                  <a:t>FILLING</a:t>
                </a:r>
                <a:endParaRPr lang="ko-KR" altLang="en-US" sz="16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44" name="그룹 70">
            <a:extLst>
              <a:ext uri="{FF2B5EF4-FFF2-40B4-BE49-F238E27FC236}">
                <a16:creationId xmlns:a16="http://schemas.microsoft.com/office/drawing/2014/main" id="{77BE1265-47E0-423C-8565-0814BA052B90}"/>
              </a:ext>
            </a:extLst>
          </p:cNvPr>
          <p:cNvGrpSpPr/>
          <p:nvPr/>
        </p:nvGrpSpPr>
        <p:grpSpPr>
          <a:xfrm>
            <a:off x="3322333" y="3296466"/>
            <a:ext cx="1756680" cy="2770952"/>
            <a:chOff x="936087" y="3296466"/>
            <a:chExt cx="2160000" cy="2770952"/>
          </a:xfrm>
        </p:grpSpPr>
        <p:sp>
          <p:nvSpPr>
            <p:cNvPr id="45" name="Rounded Rectangle 2">
              <a:extLst>
                <a:ext uri="{FF2B5EF4-FFF2-40B4-BE49-F238E27FC236}">
                  <a16:creationId xmlns:a16="http://schemas.microsoft.com/office/drawing/2014/main" id="{ED35A0F3-5DB4-4A77-9C62-2FDBF6FF7A17}"/>
                </a:ext>
              </a:extLst>
            </p:cNvPr>
            <p:cNvSpPr/>
            <p:nvPr/>
          </p:nvSpPr>
          <p:spPr>
            <a:xfrm>
              <a:off x="1220636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D2C0E0E3-8737-4A47-9455-8638A44CD4D0}"/>
                </a:ext>
              </a:extLst>
            </p:cNvPr>
            <p:cNvSpPr txBox="1"/>
            <p:nvPr/>
          </p:nvSpPr>
          <p:spPr>
            <a:xfrm>
              <a:off x="1699688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altLang="ko-KR" sz="4400" b="1" dirty="0">
                  <a:solidFill>
                    <a:schemeClr val="bg1"/>
                  </a:solidFill>
                  <a:cs typeface="Arial" pitchFamily="34" charset="0"/>
                </a:rPr>
                <a:t>O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자유형: 도형 51">
              <a:extLst>
                <a:ext uri="{FF2B5EF4-FFF2-40B4-BE49-F238E27FC236}">
                  <a16:creationId xmlns:a16="http://schemas.microsoft.com/office/drawing/2014/main" id="{87F53188-80A7-4BCC-AF79-B204A4780B72}"/>
                </a:ext>
              </a:extLst>
            </p:cNvPr>
            <p:cNvSpPr/>
            <p:nvPr/>
          </p:nvSpPr>
          <p:spPr>
            <a:xfrm>
              <a:off x="936087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8A66B9C6-B1E2-4828-B6A4-9AA3A7334C8C}"/>
                </a:ext>
              </a:extLst>
            </p:cNvPr>
            <p:cNvGrpSpPr/>
            <p:nvPr/>
          </p:nvGrpSpPr>
          <p:grpSpPr>
            <a:xfrm>
              <a:off x="1119942" y="4405680"/>
              <a:ext cx="1792290" cy="1409128"/>
              <a:chOff x="6728048" y="3326250"/>
              <a:chExt cx="1728192" cy="1275607"/>
            </a:xfrm>
          </p:grpSpPr>
          <p:sp>
            <p:nvSpPr>
              <p:cNvPr id="49" name="TextBox 19">
                <a:extLst>
                  <a:ext uri="{FF2B5EF4-FFF2-40B4-BE49-F238E27FC236}">
                    <a16:creationId xmlns:a16="http://schemas.microsoft.com/office/drawing/2014/main" id="{9B537ADF-6321-4275-A4CC-34578961EE4F}"/>
                  </a:ext>
                </a:extLst>
              </p:cNvPr>
              <p:cNvSpPr txBox="1"/>
              <p:nvPr/>
            </p:nvSpPr>
            <p:spPr>
              <a:xfrm>
                <a:off x="6728048" y="3654572"/>
                <a:ext cx="1728192" cy="94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HK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client-oriented service</a:t>
                </a:r>
              </a:p>
              <a:p>
                <a:pPr algn="ctr">
                  <a:defRPr/>
                </a:pPr>
                <a:r>
                  <a:rPr lang="ja-JP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お客様志向で</a:t>
                </a:r>
                <a:endParaRPr lang="en-US" altLang="zh-HK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0" name="TextBox 20">
                <a:extLst>
                  <a:ext uri="{FF2B5EF4-FFF2-40B4-BE49-F238E27FC236}">
                    <a16:creationId xmlns:a16="http://schemas.microsoft.com/office/drawing/2014/main" id="{96843042-4F69-4DA0-98D9-C4017E1237C1}"/>
                  </a:ext>
                </a:extLst>
              </p:cNvPr>
              <p:cNvSpPr txBox="1"/>
              <p:nvPr/>
            </p:nvSpPr>
            <p:spPr>
              <a:xfrm>
                <a:off x="6728048" y="3326250"/>
                <a:ext cx="1728192" cy="30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accent1"/>
                    </a:solidFill>
                    <a:cs typeface="Arial" pitchFamily="34" charset="0"/>
                  </a:rPr>
                  <a:t>OFFERING</a:t>
                </a:r>
                <a:endParaRPr lang="ko-KR" altLang="en-US" sz="16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2" name="Rectangle 3">
            <a:extLst>
              <a:ext uri="{FF2B5EF4-FFF2-40B4-BE49-F238E27FC236}">
                <a16:creationId xmlns:a16="http://schemas.microsoft.com/office/drawing/2014/main" id="{3F473A35-9234-4B23-8537-DD750D9BEA07}"/>
              </a:ext>
            </a:extLst>
          </p:cNvPr>
          <p:cNvSpPr/>
          <p:nvPr/>
        </p:nvSpPr>
        <p:spPr>
          <a:xfrm>
            <a:off x="5963421" y="1803724"/>
            <a:ext cx="672075" cy="6720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E5F484D-F643-413A-98FE-77B00DB3420B}"/>
              </a:ext>
            </a:extLst>
          </p:cNvPr>
          <p:cNvSpPr txBox="1"/>
          <p:nvPr/>
        </p:nvSpPr>
        <p:spPr>
          <a:xfrm>
            <a:off x="6029198" y="185212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N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4" name="그룹 70">
            <a:extLst>
              <a:ext uri="{FF2B5EF4-FFF2-40B4-BE49-F238E27FC236}">
                <a16:creationId xmlns:a16="http://schemas.microsoft.com/office/drawing/2014/main" id="{77BE1265-47E0-423C-8565-0814BA052B90}"/>
              </a:ext>
            </a:extLst>
          </p:cNvPr>
          <p:cNvGrpSpPr/>
          <p:nvPr/>
        </p:nvGrpSpPr>
        <p:grpSpPr>
          <a:xfrm>
            <a:off x="5434057" y="3278649"/>
            <a:ext cx="1756680" cy="2770952"/>
            <a:chOff x="936087" y="3296466"/>
            <a:chExt cx="2160000" cy="2770952"/>
          </a:xfrm>
        </p:grpSpPr>
        <p:sp>
          <p:nvSpPr>
            <p:cNvPr id="55" name="Rounded Rectangle 2">
              <a:extLst>
                <a:ext uri="{FF2B5EF4-FFF2-40B4-BE49-F238E27FC236}">
                  <a16:creationId xmlns:a16="http://schemas.microsoft.com/office/drawing/2014/main" id="{ED35A0F3-5DB4-4A77-9C62-2FDBF6FF7A17}"/>
                </a:ext>
              </a:extLst>
            </p:cNvPr>
            <p:cNvSpPr/>
            <p:nvPr/>
          </p:nvSpPr>
          <p:spPr>
            <a:xfrm>
              <a:off x="1220636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D2C0E0E3-8737-4A47-9455-8638A44CD4D0}"/>
                </a:ext>
              </a:extLst>
            </p:cNvPr>
            <p:cNvSpPr txBox="1"/>
            <p:nvPr/>
          </p:nvSpPr>
          <p:spPr>
            <a:xfrm>
              <a:off x="1699688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altLang="ko-KR" sz="4400" b="1" dirty="0">
                  <a:solidFill>
                    <a:schemeClr val="bg1"/>
                  </a:solidFill>
                  <a:cs typeface="Arial" pitchFamily="34" charset="0"/>
                </a:rPr>
                <a:t>N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7" name="자유형: 도형 51">
              <a:extLst>
                <a:ext uri="{FF2B5EF4-FFF2-40B4-BE49-F238E27FC236}">
                  <a16:creationId xmlns:a16="http://schemas.microsoft.com/office/drawing/2014/main" id="{87F53188-80A7-4BCC-AF79-B204A4780B72}"/>
                </a:ext>
              </a:extLst>
            </p:cNvPr>
            <p:cNvSpPr/>
            <p:nvPr/>
          </p:nvSpPr>
          <p:spPr>
            <a:xfrm>
              <a:off x="936087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58" name="Group 5">
              <a:extLst>
                <a:ext uri="{FF2B5EF4-FFF2-40B4-BE49-F238E27FC236}">
                  <a16:creationId xmlns:a16="http://schemas.microsoft.com/office/drawing/2014/main" id="{8A66B9C6-B1E2-4828-B6A4-9AA3A7334C8C}"/>
                </a:ext>
              </a:extLst>
            </p:cNvPr>
            <p:cNvGrpSpPr/>
            <p:nvPr/>
          </p:nvGrpSpPr>
          <p:grpSpPr>
            <a:xfrm>
              <a:off x="986433" y="4421893"/>
              <a:ext cx="2059306" cy="1362132"/>
              <a:chOff x="6599312" y="3340931"/>
              <a:chExt cx="1985658" cy="1233065"/>
            </a:xfrm>
          </p:grpSpPr>
          <p:sp>
            <p:nvSpPr>
              <p:cNvPr id="59" name="TextBox 19">
                <a:extLst>
                  <a:ext uri="{FF2B5EF4-FFF2-40B4-BE49-F238E27FC236}">
                    <a16:creationId xmlns:a16="http://schemas.microsoft.com/office/drawing/2014/main" id="{9B537ADF-6321-4275-A4CC-34578961EE4F}"/>
                  </a:ext>
                </a:extLst>
              </p:cNvPr>
              <p:cNvSpPr txBox="1"/>
              <p:nvPr/>
            </p:nvSpPr>
            <p:spPr>
              <a:xfrm>
                <a:off x="6728046" y="3654571"/>
                <a:ext cx="1728192" cy="91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HK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different stakeholders</a:t>
                </a:r>
                <a:endParaRPr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ja-JP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様々な専門家と連携し</a:t>
                </a:r>
                <a:endParaRPr lang="en-US" altLang="zh-HK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96843042-4F69-4DA0-98D9-C4017E1237C1}"/>
                  </a:ext>
                </a:extLst>
              </p:cNvPr>
              <p:cNvSpPr txBox="1"/>
              <p:nvPr/>
            </p:nvSpPr>
            <p:spPr>
              <a:xfrm>
                <a:off x="6599312" y="3340931"/>
                <a:ext cx="1985658" cy="30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HK" altLang="ko-KR" sz="1600" b="1" dirty="0">
                    <a:solidFill>
                      <a:schemeClr val="accent1"/>
                    </a:solidFill>
                    <a:cs typeface="Arial" pitchFamily="34" charset="0"/>
                  </a:rPr>
                  <a:t>NEIGHBORING</a:t>
                </a:r>
                <a:endParaRPr lang="ko-KR" altLang="en-US" sz="16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</p:grpSp>
      <p:cxnSp>
        <p:nvCxnSpPr>
          <p:cNvPr id="78" name="直線單箭頭接點 77"/>
          <p:cNvCxnSpPr>
            <a:stCxn id="52" idx="2"/>
            <a:endCxn id="55" idx="0"/>
          </p:cNvCxnSpPr>
          <p:nvPr/>
        </p:nvCxnSpPr>
        <p:spPr>
          <a:xfrm>
            <a:off x="6299459" y="2475799"/>
            <a:ext cx="12938" cy="80285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2">
            <a:extLst>
              <a:ext uri="{FF2B5EF4-FFF2-40B4-BE49-F238E27FC236}">
                <a16:creationId xmlns:a16="http://schemas.microsoft.com/office/drawing/2014/main" id="{4715D482-1E9F-47E0-98A2-24519A838798}"/>
              </a:ext>
            </a:extLst>
          </p:cNvPr>
          <p:cNvSpPr/>
          <p:nvPr/>
        </p:nvSpPr>
        <p:spPr>
          <a:xfrm flipH="1">
            <a:off x="8165419" y="1795534"/>
            <a:ext cx="672075" cy="672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4" name="Rectangle 3">
            <a:extLst>
              <a:ext uri="{FF2B5EF4-FFF2-40B4-BE49-F238E27FC236}">
                <a16:creationId xmlns:a16="http://schemas.microsoft.com/office/drawing/2014/main" id="{3F473A35-9234-4B23-8537-DD750D9BEA07}"/>
              </a:ext>
            </a:extLst>
          </p:cNvPr>
          <p:cNvSpPr/>
          <p:nvPr/>
        </p:nvSpPr>
        <p:spPr>
          <a:xfrm flipH="1">
            <a:off x="7063880" y="1796642"/>
            <a:ext cx="672075" cy="67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5" name="TextBox 6">
            <a:extLst>
              <a:ext uri="{FF2B5EF4-FFF2-40B4-BE49-F238E27FC236}">
                <a16:creationId xmlns:a16="http://schemas.microsoft.com/office/drawing/2014/main" id="{4B3ED725-D94B-4357-BAAF-FD80DA25B9F6}"/>
              </a:ext>
            </a:extLst>
          </p:cNvPr>
          <p:cNvSpPr txBox="1"/>
          <p:nvPr/>
        </p:nvSpPr>
        <p:spPr>
          <a:xfrm flipH="1">
            <a:off x="8231196" y="1843936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S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6" name="TextBox 7">
            <a:extLst>
              <a:ext uri="{FF2B5EF4-FFF2-40B4-BE49-F238E27FC236}">
                <a16:creationId xmlns:a16="http://schemas.microsoft.com/office/drawing/2014/main" id="{9E5F484D-F643-413A-98FE-77B00DB3420B}"/>
              </a:ext>
            </a:extLst>
          </p:cNvPr>
          <p:cNvSpPr txBox="1"/>
          <p:nvPr/>
        </p:nvSpPr>
        <p:spPr>
          <a:xfrm flipH="1">
            <a:off x="7129657" y="1845044"/>
            <a:ext cx="5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ko-KR" sz="3200" b="1" dirty="0">
                <a:solidFill>
                  <a:schemeClr val="bg1"/>
                </a:solidFill>
                <a:cs typeface="Arial" pitchFamily="34" charset="0"/>
              </a:rPr>
              <a:t>G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07" name="Elbow Connector 38">
            <a:extLst>
              <a:ext uri="{FF2B5EF4-FFF2-40B4-BE49-F238E27FC236}">
                <a16:creationId xmlns:a16="http://schemas.microsoft.com/office/drawing/2014/main" id="{74FB6A1C-B386-4E27-92F2-23400F2EB74A}"/>
              </a:ext>
            </a:extLst>
          </p:cNvPr>
          <p:cNvCxnSpPr/>
          <p:nvPr/>
        </p:nvCxnSpPr>
        <p:spPr>
          <a:xfrm rot="16200000" flipH="1">
            <a:off x="9103879" y="1867905"/>
            <a:ext cx="820667" cy="20008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40">
            <a:extLst>
              <a:ext uri="{FF2B5EF4-FFF2-40B4-BE49-F238E27FC236}">
                <a16:creationId xmlns:a16="http://schemas.microsoft.com/office/drawing/2014/main" id="{68506989-0E6C-4549-A5D1-4478173B7C2E}"/>
              </a:ext>
            </a:extLst>
          </p:cNvPr>
          <p:cNvCxnSpPr/>
          <p:nvPr/>
        </p:nvCxnSpPr>
        <p:spPr>
          <a:xfrm rot="16200000" flipH="1">
            <a:off x="7475872" y="2371345"/>
            <a:ext cx="820667" cy="993941"/>
          </a:xfrm>
          <a:prstGeom prst="bentConnector3">
            <a:avLst/>
          </a:prstGeom>
          <a:ln w="19050">
            <a:solidFill>
              <a:schemeClr val="accent2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그룹 70">
            <a:extLst>
              <a:ext uri="{FF2B5EF4-FFF2-40B4-BE49-F238E27FC236}">
                <a16:creationId xmlns:a16="http://schemas.microsoft.com/office/drawing/2014/main" id="{77BE1265-47E0-423C-8565-0814BA052B90}"/>
              </a:ext>
            </a:extLst>
          </p:cNvPr>
          <p:cNvGrpSpPr/>
          <p:nvPr/>
        </p:nvGrpSpPr>
        <p:grpSpPr>
          <a:xfrm flipH="1">
            <a:off x="7545781" y="3278649"/>
            <a:ext cx="1756680" cy="2770952"/>
            <a:chOff x="936087" y="3296466"/>
            <a:chExt cx="2160000" cy="2770952"/>
          </a:xfrm>
        </p:grpSpPr>
        <p:sp>
          <p:nvSpPr>
            <p:cNvPr id="110" name="Rounded Rectangle 2">
              <a:extLst>
                <a:ext uri="{FF2B5EF4-FFF2-40B4-BE49-F238E27FC236}">
                  <a16:creationId xmlns:a16="http://schemas.microsoft.com/office/drawing/2014/main" id="{ED35A0F3-5DB4-4A77-9C62-2FDBF6FF7A17}"/>
                </a:ext>
              </a:extLst>
            </p:cNvPr>
            <p:cNvSpPr/>
            <p:nvPr/>
          </p:nvSpPr>
          <p:spPr>
            <a:xfrm>
              <a:off x="1220636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11" name="TextBox 16">
              <a:extLst>
                <a:ext uri="{FF2B5EF4-FFF2-40B4-BE49-F238E27FC236}">
                  <a16:creationId xmlns:a16="http://schemas.microsoft.com/office/drawing/2014/main" id="{D2C0E0E3-8737-4A47-9455-8638A44CD4D0}"/>
                </a:ext>
              </a:extLst>
            </p:cNvPr>
            <p:cNvSpPr txBox="1"/>
            <p:nvPr/>
          </p:nvSpPr>
          <p:spPr>
            <a:xfrm>
              <a:off x="1699688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altLang="ko-KR" sz="4400" b="1" dirty="0">
                  <a:solidFill>
                    <a:schemeClr val="bg1"/>
                  </a:solidFill>
                  <a:cs typeface="Arial" pitchFamily="34" charset="0"/>
                </a:rPr>
                <a:t>G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2" name="자유형: 도형 51">
              <a:extLst>
                <a:ext uri="{FF2B5EF4-FFF2-40B4-BE49-F238E27FC236}">
                  <a16:creationId xmlns:a16="http://schemas.microsoft.com/office/drawing/2014/main" id="{87F53188-80A7-4BCC-AF79-B204A4780B72}"/>
                </a:ext>
              </a:extLst>
            </p:cNvPr>
            <p:cNvSpPr/>
            <p:nvPr/>
          </p:nvSpPr>
          <p:spPr>
            <a:xfrm>
              <a:off x="936087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13" name="Group 5">
              <a:extLst>
                <a:ext uri="{FF2B5EF4-FFF2-40B4-BE49-F238E27FC236}">
                  <a16:creationId xmlns:a16="http://schemas.microsoft.com/office/drawing/2014/main" id="{8A66B9C6-B1E2-4828-B6A4-9AA3A7334C8C}"/>
                </a:ext>
              </a:extLst>
            </p:cNvPr>
            <p:cNvGrpSpPr/>
            <p:nvPr/>
          </p:nvGrpSpPr>
          <p:grpSpPr>
            <a:xfrm>
              <a:off x="936090" y="4405678"/>
              <a:ext cx="2007041" cy="1380923"/>
              <a:chOff x="6550771" y="3326250"/>
              <a:chExt cx="1935263" cy="1250075"/>
            </a:xfrm>
          </p:grpSpPr>
          <p:sp>
            <p:nvSpPr>
              <p:cNvPr id="114" name="TextBox 19">
                <a:extLst>
                  <a:ext uri="{FF2B5EF4-FFF2-40B4-BE49-F238E27FC236}">
                    <a16:creationId xmlns:a16="http://schemas.microsoft.com/office/drawing/2014/main" id="{9B537ADF-6321-4275-A4CC-34578961EE4F}"/>
                  </a:ext>
                </a:extLst>
              </p:cNvPr>
              <p:cNvSpPr txBox="1"/>
              <p:nvPr/>
            </p:nvSpPr>
            <p:spPr>
              <a:xfrm>
                <a:off x="6550771" y="3629040"/>
                <a:ext cx="1935263" cy="94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HK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through continuous improvement</a:t>
                </a:r>
              </a:p>
              <a:p>
                <a:pPr algn="ctr">
                  <a:defRPr/>
                </a:pPr>
                <a:r>
                  <a:rPr lang="ja-JP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改善・成長を続け</a:t>
                </a:r>
                <a:endParaRPr lang="en-US" altLang="zh-HK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15" name="TextBox 20">
                <a:extLst>
                  <a:ext uri="{FF2B5EF4-FFF2-40B4-BE49-F238E27FC236}">
                    <a16:creationId xmlns:a16="http://schemas.microsoft.com/office/drawing/2014/main" id="{96843042-4F69-4DA0-98D9-C4017E1237C1}"/>
                  </a:ext>
                </a:extLst>
              </p:cNvPr>
              <p:cNvSpPr txBox="1"/>
              <p:nvPr/>
            </p:nvSpPr>
            <p:spPr>
              <a:xfrm>
                <a:off x="6728049" y="3326250"/>
                <a:ext cx="1728192" cy="30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accent1"/>
                    </a:solidFill>
                    <a:cs typeface="Arial" pitchFamily="34" charset="0"/>
                  </a:rPr>
                  <a:t>GROWING</a:t>
                </a:r>
                <a:endParaRPr lang="ko-KR" altLang="en-US" sz="16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116" name="그룹 70">
            <a:extLst>
              <a:ext uri="{FF2B5EF4-FFF2-40B4-BE49-F238E27FC236}">
                <a16:creationId xmlns:a16="http://schemas.microsoft.com/office/drawing/2014/main" id="{77BE1265-47E0-423C-8565-0814BA052B90}"/>
              </a:ext>
            </a:extLst>
          </p:cNvPr>
          <p:cNvGrpSpPr/>
          <p:nvPr/>
        </p:nvGrpSpPr>
        <p:grpSpPr>
          <a:xfrm flipH="1">
            <a:off x="9657505" y="3278649"/>
            <a:ext cx="1756680" cy="2770952"/>
            <a:chOff x="936087" y="3296466"/>
            <a:chExt cx="2160000" cy="2770952"/>
          </a:xfrm>
        </p:grpSpPr>
        <p:sp>
          <p:nvSpPr>
            <p:cNvPr id="117" name="Rounded Rectangle 2">
              <a:extLst>
                <a:ext uri="{FF2B5EF4-FFF2-40B4-BE49-F238E27FC236}">
                  <a16:creationId xmlns:a16="http://schemas.microsoft.com/office/drawing/2014/main" id="{ED35A0F3-5DB4-4A77-9C62-2FDBF6FF7A17}"/>
                </a:ext>
              </a:extLst>
            </p:cNvPr>
            <p:cNvSpPr/>
            <p:nvPr/>
          </p:nvSpPr>
          <p:spPr>
            <a:xfrm>
              <a:off x="1220636" y="3296466"/>
              <a:ext cx="1590903" cy="1235265"/>
            </a:xfrm>
            <a:prstGeom prst="roundRect">
              <a:avLst>
                <a:gd name="adj" fmla="val 806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18" name="TextBox 16">
              <a:extLst>
                <a:ext uri="{FF2B5EF4-FFF2-40B4-BE49-F238E27FC236}">
                  <a16:creationId xmlns:a16="http://schemas.microsoft.com/office/drawing/2014/main" id="{D2C0E0E3-8737-4A47-9455-8638A44CD4D0}"/>
                </a:ext>
              </a:extLst>
            </p:cNvPr>
            <p:cNvSpPr txBox="1"/>
            <p:nvPr/>
          </p:nvSpPr>
          <p:spPr>
            <a:xfrm>
              <a:off x="1699688" y="3333377"/>
              <a:ext cx="632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altLang="ko-KR" sz="4400" b="1" dirty="0">
                  <a:solidFill>
                    <a:schemeClr val="bg1"/>
                  </a:solidFill>
                  <a:cs typeface="Arial" pitchFamily="34" charset="0"/>
                </a:rPr>
                <a:t>S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9" name="자유형: 도형 51">
              <a:extLst>
                <a:ext uri="{FF2B5EF4-FFF2-40B4-BE49-F238E27FC236}">
                  <a16:creationId xmlns:a16="http://schemas.microsoft.com/office/drawing/2014/main" id="{87F53188-80A7-4BCC-AF79-B204A4780B72}"/>
                </a:ext>
              </a:extLst>
            </p:cNvPr>
            <p:cNvSpPr/>
            <p:nvPr/>
          </p:nvSpPr>
          <p:spPr>
            <a:xfrm>
              <a:off x="936087" y="3763418"/>
              <a:ext cx="2160000" cy="2304000"/>
            </a:xfrm>
            <a:custGeom>
              <a:avLst/>
              <a:gdLst>
                <a:gd name="connsiteX0" fmla="*/ 134978 w 2160000"/>
                <a:gd name="connsiteY0" fmla="*/ 0 h 2304000"/>
                <a:gd name="connsiteX1" fmla="*/ 595169 w 2160000"/>
                <a:gd name="connsiteY1" fmla="*/ 0 h 2304000"/>
                <a:gd name="connsiteX2" fmla="*/ 603978 w 2160000"/>
                <a:gd name="connsiteY2" fmla="*/ 87383 h 2304000"/>
                <a:gd name="connsiteX3" fmla="*/ 1080000 w 2160000"/>
                <a:gd name="connsiteY3" fmla="*/ 475352 h 2304000"/>
                <a:gd name="connsiteX4" fmla="*/ 1556022 w 2160000"/>
                <a:gd name="connsiteY4" fmla="*/ 87383 h 2304000"/>
                <a:gd name="connsiteX5" fmla="*/ 1564831 w 2160000"/>
                <a:gd name="connsiteY5" fmla="*/ 0 h 2304000"/>
                <a:gd name="connsiteX6" fmla="*/ 2025022 w 2160000"/>
                <a:gd name="connsiteY6" fmla="*/ 0 h 2304000"/>
                <a:gd name="connsiteX7" fmla="*/ 2160000 w 2160000"/>
                <a:gd name="connsiteY7" fmla="*/ 134978 h 2304000"/>
                <a:gd name="connsiteX8" fmla="*/ 2160000 w 2160000"/>
                <a:gd name="connsiteY8" fmla="*/ 2169022 h 2304000"/>
                <a:gd name="connsiteX9" fmla="*/ 2025022 w 2160000"/>
                <a:gd name="connsiteY9" fmla="*/ 2304000 h 2304000"/>
                <a:gd name="connsiteX10" fmla="*/ 134978 w 2160000"/>
                <a:gd name="connsiteY10" fmla="*/ 2304000 h 2304000"/>
                <a:gd name="connsiteX11" fmla="*/ 0 w 2160000"/>
                <a:gd name="connsiteY11" fmla="*/ 2169022 h 2304000"/>
                <a:gd name="connsiteX12" fmla="*/ 0 w 2160000"/>
                <a:gd name="connsiteY12" fmla="*/ 134978 h 2304000"/>
                <a:gd name="connsiteX13" fmla="*/ 134978 w 2160000"/>
                <a:gd name="connsiteY13" fmla="*/ 0 h 23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000" h="2304000">
                  <a:moveTo>
                    <a:pt x="134978" y="0"/>
                  </a:moveTo>
                  <a:lnTo>
                    <a:pt x="595169" y="0"/>
                  </a:lnTo>
                  <a:lnTo>
                    <a:pt x="603978" y="87383"/>
                  </a:lnTo>
                  <a:cubicBezTo>
                    <a:pt x="649286" y="308797"/>
                    <a:pt x="845192" y="475352"/>
                    <a:pt x="1080000" y="475352"/>
                  </a:cubicBezTo>
                  <a:cubicBezTo>
                    <a:pt x="1314808" y="475352"/>
                    <a:pt x="1510715" y="308797"/>
                    <a:pt x="1556022" y="87383"/>
                  </a:cubicBezTo>
                  <a:lnTo>
                    <a:pt x="1564831" y="0"/>
                  </a:lnTo>
                  <a:lnTo>
                    <a:pt x="2025022" y="0"/>
                  </a:lnTo>
                  <a:cubicBezTo>
                    <a:pt x="2099568" y="0"/>
                    <a:pt x="2160000" y="60432"/>
                    <a:pt x="2160000" y="134978"/>
                  </a:cubicBezTo>
                  <a:lnTo>
                    <a:pt x="2160000" y="2169022"/>
                  </a:lnTo>
                  <a:cubicBezTo>
                    <a:pt x="2160000" y="2243568"/>
                    <a:pt x="2099568" y="2304000"/>
                    <a:pt x="2025022" y="2304000"/>
                  </a:cubicBezTo>
                  <a:lnTo>
                    <a:pt x="134978" y="2304000"/>
                  </a:lnTo>
                  <a:cubicBezTo>
                    <a:pt x="60432" y="2304000"/>
                    <a:pt x="0" y="2243568"/>
                    <a:pt x="0" y="2169022"/>
                  </a:cubicBezTo>
                  <a:lnTo>
                    <a:pt x="0" y="134978"/>
                  </a:lnTo>
                  <a:cubicBezTo>
                    <a:pt x="0" y="60432"/>
                    <a:pt x="60432" y="0"/>
                    <a:pt x="134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20" name="Group 5">
              <a:extLst>
                <a:ext uri="{FF2B5EF4-FFF2-40B4-BE49-F238E27FC236}">
                  <a16:creationId xmlns:a16="http://schemas.microsoft.com/office/drawing/2014/main" id="{8A66B9C6-B1E2-4828-B6A4-9AA3A7334C8C}"/>
                </a:ext>
              </a:extLst>
            </p:cNvPr>
            <p:cNvGrpSpPr/>
            <p:nvPr/>
          </p:nvGrpSpPr>
          <p:grpSpPr>
            <a:xfrm>
              <a:off x="974613" y="4405676"/>
              <a:ext cx="1976144" cy="1593792"/>
              <a:chOff x="6587917" y="3326250"/>
              <a:chExt cx="1905471" cy="1442774"/>
            </a:xfrm>
          </p:grpSpPr>
          <p:sp>
            <p:nvSpPr>
              <p:cNvPr id="121" name="TextBox 19">
                <a:extLst>
                  <a:ext uri="{FF2B5EF4-FFF2-40B4-BE49-F238E27FC236}">
                    <a16:creationId xmlns:a16="http://schemas.microsoft.com/office/drawing/2014/main" id="{9B537ADF-6321-4275-A4CC-34578961EE4F}"/>
                  </a:ext>
                </a:extLst>
              </p:cNvPr>
              <p:cNvSpPr txBox="1"/>
              <p:nvPr/>
            </p:nvSpPr>
            <p:spPr>
              <a:xfrm>
                <a:off x="6587917" y="3654570"/>
                <a:ext cx="1905471" cy="1114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HK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for the excellence</a:t>
                </a:r>
                <a:endParaRPr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ja-JP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卓越したサービスを提供するため</a:t>
                </a:r>
                <a:endParaRPr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ja-JP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努力します</a:t>
                </a:r>
                <a:endParaRPr lang="en-US" altLang="zh-HK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22" name="TextBox 20">
                <a:extLst>
                  <a:ext uri="{FF2B5EF4-FFF2-40B4-BE49-F238E27FC236}">
                    <a16:creationId xmlns:a16="http://schemas.microsoft.com/office/drawing/2014/main" id="{96843042-4F69-4DA0-98D9-C4017E1237C1}"/>
                  </a:ext>
                </a:extLst>
              </p:cNvPr>
              <p:cNvSpPr txBox="1"/>
              <p:nvPr/>
            </p:nvSpPr>
            <p:spPr>
              <a:xfrm>
                <a:off x="6728048" y="3326250"/>
                <a:ext cx="1728192" cy="30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accent1"/>
                    </a:solidFill>
                    <a:cs typeface="Arial" pitchFamily="34" charset="0"/>
                  </a:rPr>
                  <a:t>STRIVE</a:t>
                </a:r>
                <a:endParaRPr lang="ko-KR" altLang="en-US" sz="16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5844C3-FB66-44A9-822E-DCC7C3DF455A}"/>
              </a:ext>
            </a:extLst>
          </p:cNvPr>
          <p:cNvSpPr txBox="1"/>
          <p:nvPr/>
        </p:nvSpPr>
        <p:spPr>
          <a:xfrm>
            <a:off x="5079013" y="1181925"/>
            <a:ext cx="220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事務所理念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423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7457" y="1215253"/>
            <a:ext cx="12192000" cy="155565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38151D8-2FF1-4C4E-A3C9-296713F83F6F}"/>
              </a:ext>
            </a:extLst>
          </p:cNvPr>
          <p:cNvSpPr txBox="1">
            <a:spLocks/>
          </p:cNvSpPr>
          <p:nvPr/>
        </p:nvSpPr>
        <p:spPr>
          <a:xfrm>
            <a:off x="592579" y="3275946"/>
            <a:ext cx="2664453" cy="339224"/>
          </a:xfrm>
          <a:prstGeom prst="rect">
            <a:avLst/>
          </a:prstGeom>
          <a:solidFill>
            <a:schemeClr val="accent2"/>
          </a:solidFill>
        </p:spPr>
        <p:txBody>
          <a:bodyPr lIns="0" rIns="0" anchor="ctr"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/>
              <a:t>役職</a:t>
            </a:r>
            <a:endParaRPr lang="en-US" dirty="0"/>
          </a:p>
        </p:txBody>
      </p:sp>
      <p:sp>
        <p:nvSpPr>
          <p:cNvPr id="8" name="직사각형 2">
            <a:extLst>
              <a:ext uri="{FF2B5EF4-FFF2-40B4-BE49-F238E27FC236}">
                <a16:creationId xmlns:a16="http://schemas.microsoft.com/office/drawing/2014/main" id="{A1154D9F-BBCA-4AFC-B92B-7F043558D759}"/>
              </a:ext>
            </a:extLst>
          </p:cNvPr>
          <p:cNvSpPr/>
          <p:nvPr/>
        </p:nvSpPr>
        <p:spPr>
          <a:xfrm>
            <a:off x="592578" y="1462813"/>
            <a:ext cx="4887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Dr. Edmond Fong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F5A0164-AB4F-416D-85FA-DD200AE00AE7}"/>
              </a:ext>
            </a:extLst>
          </p:cNvPr>
          <p:cNvSpPr txBox="1"/>
          <p:nvPr/>
        </p:nvSpPr>
        <p:spPr>
          <a:xfrm>
            <a:off x="1398062" y="256184"/>
            <a:ext cx="5550351" cy="861774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pPr algn="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FONGS</a:t>
            </a:r>
            <a:b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</a:br>
            <a:r>
              <a:rPr lang="ja-JP" altLang="en-US" sz="2800" b="1" dirty="0">
                <a:solidFill>
                  <a:schemeClr val="accent1"/>
                </a:solidFill>
                <a:cs typeface="Arial" pitchFamily="34" charset="0"/>
              </a:rPr>
              <a:t>創業者・マネージングパートナー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10" name="圖片版面配置區 14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6" b="14196"/>
          <a:stretch>
            <a:fillRect/>
          </a:stretch>
        </p:blipFill>
        <p:spPr>
          <a:xfrm>
            <a:off x="8006760" y="1215253"/>
            <a:ext cx="4628512" cy="5667565"/>
          </a:xfrm>
          <a:prstGeom prst="parallelogram">
            <a:avLst>
              <a:gd name="adj" fmla="val 14248"/>
            </a:avLst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55B127-EAA0-42A7-98AE-F87E6C9B049F}"/>
              </a:ext>
            </a:extLst>
          </p:cNvPr>
          <p:cNvSpPr txBox="1"/>
          <p:nvPr/>
        </p:nvSpPr>
        <p:spPr>
          <a:xfrm>
            <a:off x="592578" y="3686475"/>
            <a:ext cx="3525323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政治協商会議 広東省四会市</a:t>
            </a:r>
            <a:br>
              <a:rPr lang="en-HK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</a:b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（第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9</a:t>
            </a: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・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10</a:t>
            </a: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期委員会委員）</a:t>
            </a:r>
            <a:endParaRPr lang="en-US" altLang="ja-JP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  <a:p>
            <a:pPr marL="285750" indent="-28575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中華卓越起業家協会</a:t>
            </a:r>
            <a:br>
              <a:rPr lang="en-HK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</a:b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（創業者・代表）</a:t>
            </a:r>
            <a:endParaRPr lang="en-US" altLang="ja-JP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  <a:p>
            <a:pPr marL="285750" indent="-28575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香港証券投資学舎（名誉講師）</a:t>
            </a:r>
            <a:endParaRPr lang="en-US" altLang="ja-JP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  <a:p>
            <a:pPr marL="285750" indent="-28575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証券業協会（法律顧問）</a:t>
            </a:r>
            <a:endParaRPr lang="en-US" altLang="ja-JP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  <a:p>
            <a:pPr marL="285750" indent="-28575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香港保険業連合（法律顧問）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38151D8-2FF1-4C4E-A3C9-296713F83F6F}"/>
              </a:ext>
            </a:extLst>
          </p:cNvPr>
          <p:cNvSpPr txBox="1">
            <a:spLocks/>
          </p:cNvSpPr>
          <p:nvPr/>
        </p:nvSpPr>
        <p:spPr>
          <a:xfrm>
            <a:off x="4247958" y="3275946"/>
            <a:ext cx="2906870" cy="339224"/>
          </a:xfrm>
          <a:prstGeom prst="rect">
            <a:avLst/>
          </a:prstGeom>
          <a:solidFill>
            <a:schemeClr val="accent2"/>
          </a:solidFill>
        </p:spPr>
        <p:txBody>
          <a:bodyPr lIns="0" rIns="0" anchor="ctr"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/>
              <a:t>資格</a:t>
            </a:r>
            <a:endParaRPr lang="en-US" dirty="0"/>
          </a:p>
        </p:txBody>
      </p:sp>
      <p:sp>
        <p:nvSpPr>
          <p:cNvPr id="13" name="テキスト ボックス 4">
            <a:extLst>
              <a:ext uri="{FF2B5EF4-FFF2-40B4-BE49-F238E27FC236}">
                <a16:creationId xmlns:a16="http://schemas.microsoft.com/office/drawing/2014/main" id="{38260ECD-774C-4C7E-9374-757555EC575C}"/>
              </a:ext>
            </a:extLst>
          </p:cNvPr>
          <p:cNvSpPr txBox="1"/>
          <p:nvPr/>
        </p:nvSpPr>
        <p:spPr>
          <a:xfrm>
            <a:off x="4247958" y="3697853"/>
            <a:ext cx="3628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1991</a:t>
            </a: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年 香港大学法学部卒業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1992</a:t>
            </a: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年 香港大学法律専門職資格</a:t>
            </a:r>
            <a:endParaRPr lang="en-US" altLang="ja-JP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1994</a:t>
            </a: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年 香港高等法院弁護士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2006</a:t>
            </a: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年 ヨーク大学（英国）</a:t>
            </a:r>
            <a:br>
              <a:rPr lang="en-HK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</a:br>
            <a:r>
              <a:rPr lang="ja-JP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2" charset="0"/>
                <a:ea typeface="微軟正黑體" panose="020B0604030504040204" pitchFamily="34" charset="-120"/>
              </a:rPr>
              <a:t>法学博士号取得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1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0" y="1208606"/>
            <a:ext cx="12192000" cy="284111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3999627-7BD8-4AA0-91B7-16FB67477F7C}"/>
              </a:ext>
            </a:extLst>
          </p:cNvPr>
          <p:cNvSpPr txBox="1">
            <a:spLocks/>
          </p:cNvSpPr>
          <p:nvPr/>
        </p:nvSpPr>
        <p:spPr>
          <a:xfrm>
            <a:off x="1077182" y="1365743"/>
            <a:ext cx="7477829" cy="892848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/>
              <a:t>Our </a:t>
            </a:r>
            <a:r>
              <a:rPr lang="en-HK" altLang="ko-KR" sz="4400" dirty="0"/>
              <a:t>Partners </a:t>
            </a:r>
            <a:endParaRPr lang="ko-KR" altLang="en-US" sz="4400" dirty="0"/>
          </a:p>
        </p:txBody>
      </p:sp>
      <p:sp>
        <p:nvSpPr>
          <p:cNvPr id="81" name="矩形 80"/>
          <p:cNvSpPr/>
          <p:nvPr/>
        </p:nvSpPr>
        <p:spPr>
          <a:xfrm>
            <a:off x="2717377" y="4422581"/>
            <a:ext cx="1500770" cy="1005109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82" name="矩形 81"/>
          <p:cNvSpPr/>
          <p:nvPr/>
        </p:nvSpPr>
        <p:spPr>
          <a:xfrm>
            <a:off x="4364569" y="4420096"/>
            <a:ext cx="1500770" cy="1007593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83" name="矩形 82"/>
          <p:cNvSpPr/>
          <p:nvPr/>
        </p:nvSpPr>
        <p:spPr>
          <a:xfrm>
            <a:off x="4364569" y="3767473"/>
            <a:ext cx="1500770" cy="659419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84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4398859" y="3885688"/>
            <a:ext cx="1458236" cy="43200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NEVILLE </a:t>
            </a:r>
            <a:br>
              <a:rPr lang="en-HK" altLang="ko-KR" sz="1350" dirty="0"/>
            </a:br>
            <a:r>
              <a:rPr lang="en-HK" altLang="ko-KR" sz="1350" dirty="0"/>
              <a:t>CHENG</a:t>
            </a:r>
            <a:endParaRPr lang="en-US" altLang="ko-KR" sz="1350" dirty="0"/>
          </a:p>
        </p:txBody>
      </p:sp>
      <p:sp>
        <p:nvSpPr>
          <p:cNvPr id="85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4267503" y="4618546"/>
            <a:ext cx="1720948" cy="597265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パートナー</a:t>
            </a:r>
            <a:endParaRPr lang="en-US" altLang="ja-JP" dirty="0"/>
          </a:p>
        </p:txBody>
      </p:sp>
      <p:pic>
        <p:nvPicPr>
          <p:cNvPr id="88" name="Picture 8" descr="http://www.fongslawyers.com.hk/storage/2019/05/Bronco-But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83" r="12399" b="779"/>
          <a:stretch/>
        </p:blipFill>
        <p:spPr bwMode="auto">
          <a:xfrm>
            <a:off x="1087307" y="2463311"/>
            <a:ext cx="1498190" cy="130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958328" y="4307106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50" dirty="0"/>
              <a:t>SENIOR CONSULTANT</a:t>
            </a:r>
          </a:p>
          <a:p>
            <a:endParaRPr lang="ko-KR" altLang="en-US" sz="825" dirty="0"/>
          </a:p>
        </p:txBody>
      </p:sp>
      <p:pic>
        <p:nvPicPr>
          <p:cNvPr id="90" name="Picture 10" descr="http://www.fongslawyers.com.hk/storage/2018/05/winnie_blue-Bkg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" r="18634" b="6871"/>
          <a:stretch/>
        </p:blipFill>
        <p:spPr bwMode="auto">
          <a:xfrm>
            <a:off x="2720225" y="2463311"/>
            <a:ext cx="1496527" cy="13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矩形 90"/>
          <p:cNvSpPr/>
          <p:nvPr/>
        </p:nvSpPr>
        <p:spPr>
          <a:xfrm>
            <a:off x="2717391" y="3769809"/>
            <a:ext cx="1500770" cy="659419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92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2758516" y="3884904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WINNIE </a:t>
            </a:r>
            <a:br>
              <a:rPr lang="en-HK" altLang="ko-KR" sz="1350" dirty="0"/>
            </a:br>
            <a:r>
              <a:rPr lang="en-HK" altLang="ko-KR" sz="1350" dirty="0"/>
              <a:t>LO</a:t>
            </a:r>
            <a:endParaRPr lang="en-US" altLang="ko-KR" sz="1350" dirty="0"/>
          </a:p>
        </p:txBody>
      </p:sp>
      <p:sp>
        <p:nvSpPr>
          <p:cNvPr id="93" name="矩形 92"/>
          <p:cNvSpPr/>
          <p:nvPr/>
        </p:nvSpPr>
        <p:spPr>
          <a:xfrm>
            <a:off x="1086561" y="4420096"/>
            <a:ext cx="1500770" cy="1007594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 dirty="0"/>
          </a:p>
        </p:txBody>
      </p:sp>
      <p:sp>
        <p:nvSpPr>
          <p:cNvPr id="94" name="矩形 93"/>
          <p:cNvSpPr/>
          <p:nvPr/>
        </p:nvSpPr>
        <p:spPr>
          <a:xfrm>
            <a:off x="1085898" y="3767473"/>
            <a:ext cx="1500770" cy="659419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95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1067522" y="3918808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BRONCO</a:t>
            </a:r>
            <a:br>
              <a:rPr lang="en-HK" altLang="ko-KR" sz="1350" dirty="0"/>
            </a:br>
            <a:r>
              <a:rPr lang="en-HK" altLang="ko-KR" sz="1350" dirty="0"/>
              <a:t>BUT</a:t>
            </a:r>
            <a:endParaRPr lang="en-US" altLang="ko-KR" sz="1350" dirty="0"/>
          </a:p>
        </p:txBody>
      </p:sp>
      <p:sp>
        <p:nvSpPr>
          <p:cNvPr id="96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2779821" y="4670002"/>
            <a:ext cx="1476560" cy="49367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パートナー</a:t>
            </a:r>
            <a:endParaRPr lang="en-US" altLang="ja-JP" dirty="0"/>
          </a:p>
          <a:p>
            <a:r>
              <a:rPr lang="ja-JP" altLang="en-US" dirty="0"/>
              <a:t>不動産部門代表</a:t>
            </a:r>
            <a:endParaRPr lang="en-US" altLang="zh-HK" dirty="0"/>
          </a:p>
        </p:txBody>
      </p:sp>
      <p:sp>
        <p:nvSpPr>
          <p:cNvPr id="97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1144965" y="4702980"/>
            <a:ext cx="1406004" cy="54491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パートナー</a:t>
            </a:r>
            <a:endParaRPr lang="en-US" altLang="ja-JP" dirty="0"/>
          </a:p>
          <a:p>
            <a:r>
              <a:rPr lang="ja-JP" altLang="en-US" dirty="0"/>
              <a:t>訴訟部門代表</a:t>
            </a:r>
            <a:endParaRPr lang="en-US" altLang="zh-HK" dirty="0"/>
          </a:p>
          <a:p>
            <a:endParaRPr lang="ko-KR" altLang="en-US" sz="1100" dirty="0"/>
          </a:p>
        </p:txBody>
      </p:sp>
      <p:sp>
        <p:nvSpPr>
          <p:cNvPr id="100" name="矩形 99"/>
          <p:cNvSpPr/>
          <p:nvPr/>
        </p:nvSpPr>
        <p:spPr>
          <a:xfrm>
            <a:off x="0" y="919656"/>
            <a:ext cx="12192000" cy="122904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38" name="矩形 37"/>
          <p:cNvSpPr/>
          <p:nvPr/>
        </p:nvSpPr>
        <p:spPr>
          <a:xfrm>
            <a:off x="7653817" y="4405670"/>
            <a:ext cx="1500770" cy="1022019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39" name="矩形 38"/>
          <p:cNvSpPr/>
          <p:nvPr/>
        </p:nvSpPr>
        <p:spPr>
          <a:xfrm>
            <a:off x="9327031" y="4398450"/>
            <a:ext cx="1502193" cy="1029239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7653817" y="3753047"/>
            <a:ext cx="1500770" cy="659419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47" name="矩形 46"/>
          <p:cNvSpPr/>
          <p:nvPr/>
        </p:nvSpPr>
        <p:spPr>
          <a:xfrm>
            <a:off x="9328454" y="3752555"/>
            <a:ext cx="1500770" cy="659419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9407061" y="3869986"/>
            <a:ext cx="1335137" cy="43200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ko-KR" sz="1350" dirty="0"/>
              <a:t>JACK</a:t>
            </a:r>
            <a:br>
              <a:rPr lang="en-US" altLang="ko-KR" sz="1350" dirty="0"/>
            </a:br>
            <a:r>
              <a:rPr lang="en-US" altLang="ko-KR" sz="1350" dirty="0"/>
              <a:t>ZHANG</a:t>
            </a:r>
          </a:p>
        </p:txBody>
      </p:sp>
      <p:sp>
        <p:nvSpPr>
          <p:cNvPr id="49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9330308" y="4597178"/>
            <a:ext cx="1459461" cy="636975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パートナー</a:t>
            </a:r>
            <a:endParaRPr lang="en-US" altLang="ja-JP" dirty="0"/>
          </a:p>
          <a:p>
            <a:r>
              <a:rPr lang="ja-JP" altLang="en-US" dirty="0"/>
              <a:t>中国部門代表</a:t>
            </a:r>
            <a:endParaRPr lang="en-US" altLang="zh-HK" dirty="0"/>
          </a:p>
        </p:txBody>
      </p:sp>
      <p:pic>
        <p:nvPicPr>
          <p:cNvPr id="50" name="Picture 8" descr="http://www.fongslawyers.com.hk/storage/2017/10/jz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r="14809" b="14653"/>
          <a:stretch/>
        </p:blipFill>
        <p:spPr bwMode="auto">
          <a:xfrm>
            <a:off x="9328454" y="2463311"/>
            <a:ext cx="1500770" cy="12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矩形 50"/>
          <p:cNvSpPr/>
          <p:nvPr/>
        </p:nvSpPr>
        <p:spPr>
          <a:xfrm>
            <a:off x="5988451" y="4420096"/>
            <a:ext cx="1500770" cy="1007593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52" name="矩形 51"/>
          <p:cNvSpPr/>
          <p:nvPr/>
        </p:nvSpPr>
        <p:spPr>
          <a:xfrm>
            <a:off x="5988451" y="3767473"/>
            <a:ext cx="1500770" cy="659419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6022741" y="3885688"/>
            <a:ext cx="1458236" cy="43200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CHRISTOPHER LUK</a:t>
            </a:r>
            <a:endParaRPr lang="en-US" altLang="ko-KR" sz="1350" dirty="0"/>
          </a:p>
        </p:txBody>
      </p:sp>
      <p:pic>
        <p:nvPicPr>
          <p:cNvPr id="54" name="Picture 2" descr="http://www.fongslawyers.com.hk/storage/2019/03/1831M2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6376" b="11885"/>
          <a:stretch/>
        </p:blipFill>
        <p:spPr bwMode="auto">
          <a:xfrm>
            <a:off x="5988451" y="2463311"/>
            <a:ext cx="1500770" cy="130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7696351" y="3898382"/>
            <a:ext cx="1458236" cy="43200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AVA YIU</a:t>
            </a:r>
            <a:endParaRPr lang="en-US" altLang="ko-KR" sz="1350" dirty="0"/>
          </a:p>
        </p:txBody>
      </p:sp>
      <p:sp>
        <p:nvSpPr>
          <p:cNvPr id="56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7753245" y="4854433"/>
            <a:ext cx="1297910" cy="13891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/>
              <a:t>パートナー</a:t>
            </a:r>
            <a:endParaRPr lang="en-US" altLang="ja-JP" sz="1100" dirty="0"/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10082" r="15739"/>
          <a:stretch/>
        </p:blipFill>
        <p:spPr>
          <a:xfrm>
            <a:off x="7653813" y="2461204"/>
            <a:ext cx="1500773" cy="1307225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4023" r="12601"/>
          <a:stretch/>
        </p:blipFill>
        <p:spPr>
          <a:xfrm>
            <a:off x="7669405" y="2463800"/>
            <a:ext cx="1481024" cy="1303673"/>
          </a:xfrm>
          <a:prstGeom prst="rect">
            <a:avLst/>
          </a:prstGeom>
        </p:spPr>
      </p:pic>
      <p:sp>
        <p:nvSpPr>
          <p:cNvPr id="59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6065015" y="4636888"/>
            <a:ext cx="1472759" cy="597265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/>
              <a:t>パートナー</a:t>
            </a:r>
            <a:endParaRPr lang="en-US" altLang="ja-JP" sz="1100" dirty="0"/>
          </a:p>
          <a:p>
            <a:r>
              <a:rPr lang="ja-JP" altLang="en-US" sz="1100" dirty="0"/>
              <a:t>競技、メディア、エンターテイメント部門代表</a:t>
            </a:r>
            <a:endParaRPr lang="en-US" altLang="zh-HK" sz="1100" dirty="0"/>
          </a:p>
        </p:txBody>
      </p:sp>
      <p:pic>
        <p:nvPicPr>
          <p:cNvPr id="1026" name="Picture 2" descr="http://www.fongslawyers.com.hk/storage/2020/03/20168461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r="12984"/>
          <a:stretch/>
        </p:blipFill>
        <p:spPr bwMode="auto">
          <a:xfrm>
            <a:off x="4364836" y="2457830"/>
            <a:ext cx="1500503" cy="1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7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 89"/>
          <p:cNvSpPr/>
          <p:nvPr/>
        </p:nvSpPr>
        <p:spPr>
          <a:xfrm>
            <a:off x="0" y="577517"/>
            <a:ext cx="12192000" cy="284111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7" name="矩形 256"/>
          <p:cNvSpPr/>
          <p:nvPr/>
        </p:nvSpPr>
        <p:spPr>
          <a:xfrm>
            <a:off x="1424046" y="5889931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pic>
        <p:nvPicPr>
          <p:cNvPr id="188" name="Picture 6" descr="http://www.fongslawyers.com.hk/storage/2018/08/zc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19935" b="12712"/>
          <a:stretch/>
        </p:blipFill>
        <p:spPr bwMode="auto">
          <a:xfrm>
            <a:off x="1424886" y="4090371"/>
            <a:ext cx="1295368" cy="12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矩形 261"/>
          <p:cNvSpPr/>
          <p:nvPr/>
        </p:nvSpPr>
        <p:spPr>
          <a:xfrm>
            <a:off x="8301775" y="3616030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3999627-7BD8-4AA0-91B7-16FB67477F7C}"/>
              </a:ext>
            </a:extLst>
          </p:cNvPr>
          <p:cNvSpPr txBox="1">
            <a:spLocks/>
          </p:cNvSpPr>
          <p:nvPr/>
        </p:nvSpPr>
        <p:spPr>
          <a:xfrm>
            <a:off x="812043" y="700847"/>
            <a:ext cx="8354440" cy="892848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000" dirty="0"/>
              <a:t>Our Senior </a:t>
            </a:r>
            <a:r>
              <a:rPr lang="en-HK" altLang="ko-KR" sz="3000" dirty="0"/>
              <a:t>Consultants, Consultant, </a:t>
            </a:r>
            <a:br>
              <a:rPr lang="en-HK" altLang="ko-KR" sz="3000" dirty="0"/>
            </a:br>
            <a:r>
              <a:rPr lang="en-HK" altLang="ko-KR" sz="3000" dirty="0"/>
              <a:t>Registered Foreign Lawyers, Solicitor</a:t>
            </a:r>
            <a:endParaRPr lang="ko-KR" altLang="en-US" sz="3000" dirty="0"/>
          </a:p>
          <a:p>
            <a:endParaRPr lang="ko-KR" altLang="en-US" sz="3500" dirty="0"/>
          </a:p>
        </p:txBody>
      </p:sp>
      <p:sp>
        <p:nvSpPr>
          <p:cNvPr id="100" name="矩形 99"/>
          <p:cNvSpPr/>
          <p:nvPr/>
        </p:nvSpPr>
        <p:spPr>
          <a:xfrm>
            <a:off x="0" y="373746"/>
            <a:ext cx="12192000" cy="122904"/>
          </a:xfrm>
          <a:prstGeom prst="rect">
            <a:avLst/>
          </a:prstGeom>
          <a:solidFill>
            <a:srgbClr val="50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153" name="矩形 152"/>
          <p:cNvSpPr/>
          <p:nvPr/>
        </p:nvSpPr>
        <p:spPr>
          <a:xfrm>
            <a:off x="737254" y="3586693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154" name="矩形 153"/>
          <p:cNvSpPr/>
          <p:nvPr/>
        </p:nvSpPr>
        <p:spPr>
          <a:xfrm>
            <a:off x="737254" y="3079228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155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646024" y="3120515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ANDREW </a:t>
            </a:r>
            <a:br>
              <a:rPr lang="en-HK" altLang="ko-KR" sz="1350" dirty="0"/>
            </a:br>
            <a:r>
              <a:rPr lang="en-HK" altLang="ko-KR" sz="1350" dirty="0"/>
              <a:t>WANG</a:t>
            </a:r>
            <a:endParaRPr lang="en-US" altLang="ko-KR" sz="1350" dirty="0"/>
          </a:p>
        </p:txBody>
      </p:sp>
      <p:pic>
        <p:nvPicPr>
          <p:cNvPr id="159" name="Picture 2" descr="http://www.fongslawyers.com.hk/storage/2017/10/al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6698" r="30811" b="36658"/>
          <a:stretch/>
        </p:blipFill>
        <p:spPr bwMode="auto">
          <a:xfrm>
            <a:off x="2260504" y="1808856"/>
            <a:ext cx="1297855" cy="1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www.fongslawyers.com.hk/storage/2019/05/Andraw-Wang-edit.jpg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r="24215" b="22360"/>
          <a:stretch/>
        </p:blipFill>
        <p:spPr bwMode="auto">
          <a:xfrm>
            <a:off x="735110" y="1808855"/>
            <a:ext cx="1299061" cy="12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http://www.fongslawyers.com.hk/storage/2017/10/ly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9922" r="29178" b="20540"/>
          <a:stretch/>
        </p:blipFill>
        <p:spPr bwMode="auto">
          <a:xfrm>
            <a:off x="2259656" y="1808855"/>
            <a:ext cx="1294355" cy="12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2" descr="http://www.fongslawyers.com.hk/storage/2017/10/m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1" t="7215" r="27993" b="17498"/>
          <a:stretch/>
        </p:blipFill>
        <p:spPr bwMode="auto">
          <a:xfrm>
            <a:off x="5295005" y="1808855"/>
            <a:ext cx="1295606" cy="13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6" descr="http://www.fongslawyers.com.hk/storage/2018/06/SY-Chan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679" r="17405" b="-679"/>
          <a:stretch/>
        </p:blipFill>
        <p:spPr bwMode="auto">
          <a:xfrm>
            <a:off x="6751299" y="1810543"/>
            <a:ext cx="1294113" cy="13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www.fongslawyers.com.hk/storage/2019/05/Wu-Jun-557214729702.jpg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r="14704"/>
          <a:stretch/>
        </p:blipFill>
        <p:spPr bwMode="auto">
          <a:xfrm>
            <a:off x="2936160" y="4073793"/>
            <a:ext cx="1298208" cy="13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1436478" y="5941132"/>
            <a:ext cx="1272183" cy="294185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700" dirty="0"/>
              <a:t>登録外国人弁護士</a:t>
            </a:r>
            <a:endParaRPr lang="en-US" altLang="ja-JP" sz="700" dirty="0"/>
          </a:p>
          <a:p>
            <a:r>
              <a:rPr lang="ja-JP" altLang="en-US" sz="700" dirty="0"/>
              <a:t>（中国） </a:t>
            </a:r>
            <a:endParaRPr lang="en-HK" altLang="ja-JP" sz="700" dirty="0"/>
          </a:p>
          <a:p>
            <a:endParaRPr lang="en-US" altLang="zh-HK" sz="700" dirty="0"/>
          </a:p>
        </p:txBody>
      </p:sp>
      <p:pic>
        <p:nvPicPr>
          <p:cNvPr id="199" name="Picture 2" descr="http://www.fongslawyers.com.hk/storage/2017/10/al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6698" r="30811" b="36658"/>
          <a:stretch/>
        </p:blipFill>
        <p:spPr bwMode="auto">
          <a:xfrm>
            <a:off x="4462682" y="4074898"/>
            <a:ext cx="1295024" cy="13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4" descr="http://www.fongslawyers.com.hk/storage/2017/10/nc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920" r="31212" b="37577"/>
          <a:stretch/>
        </p:blipFill>
        <p:spPr bwMode="auto">
          <a:xfrm>
            <a:off x="5973363" y="4077027"/>
            <a:ext cx="1297990" cy="13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8213542" y="3059896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</a:pPr>
            <a:r>
              <a:rPr lang="en-HK" altLang="zh-HK" sz="1350" dirty="0"/>
              <a:t>TERESA</a:t>
            </a:r>
            <a:br>
              <a:rPr lang="en-HK" altLang="zh-HK" sz="1350" dirty="0"/>
            </a:br>
            <a:r>
              <a:rPr lang="en-HK" altLang="zh-HK" sz="1350" dirty="0"/>
              <a:t>HAN</a:t>
            </a:r>
          </a:p>
        </p:txBody>
      </p:sp>
      <p:pic>
        <p:nvPicPr>
          <p:cNvPr id="220" name="Picture 2" descr="http://www.fongslawyers.com.hk/storage/2019/07/Cedric_Leung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2786" r="18888" b="40892"/>
          <a:stretch/>
        </p:blipFill>
        <p:spPr bwMode="auto">
          <a:xfrm>
            <a:off x="8984737" y="4063035"/>
            <a:ext cx="1297910" cy="13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6" descr="http://www.fongslawyers.com.hk/storage/2017/10/eh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r="21174" b="14181"/>
          <a:stretch/>
        </p:blipFill>
        <p:spPr bwMode="auto">
          <a:xfrm>
            <a:off x="3769578" y="1808855"/>
            <a:ext cx="1297910" cy="132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矩形 224"/>
          <p:cNvSpPr/>
          <p:nvPr/>
        </p:nvSpPr>
        <p:spPr>
          <a:xfrm>
            <a:off x="2261711" y="3597912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26" name="矩形 225"/>
          <p:cNvSpPr/>
          <p:nvPr/>
        </p:nvSpPr>
        <p:spPr>
          <a:xfrm>
            <a:off x="2261711" y="3090447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27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2170481" y="3131734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LAWERENCE</a:t>
            </a:r>
            <a:br>
              <a:rPr lang="en-HK" altLang="ko-KR" sz="1350" dirty="0"/>
            </a:br>
            <a:r>
              <a:rPr lang="en-HK" altLang="ko-KR" sz="1350" dirty="0"/>
              <a:t>YEUNG</a:t>
            </a:r>
            <a:endParaRPr lang="en-US" altLang="ko-KR" sz="1350" dirty="0"/>
          </a:p>
        </p:txBody>
      </p:sp>
      <p:sp>
        <p:nvSpPr>
          <p:cNvPr id="229" name="矩形 228"/>
          <p:cNvSpPr/>
          <p:nvPr/>
        </p:nvSpPr>
        <p:spPr>
          <a:xfrm>
            <a:off x="3770895" y="3599167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30" name="矩形 229"/>
          <p:cNvSpPr/>
          <p:nvPr/>
        </p:nvSpPr>
        <p:spPr>
          <a:xfrm>
            <a:off x="3770895" y="3091702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31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3679665" y="3132989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ELAINE</a:t>
            </a:r>
            <a:br>
              <a:rPr lang="en-HK" altLang="ko-KR" sz="1350" dirty="0"/>
            </a:br>
            <a:r>
              <a:rPr lang="en-HK" altLang="ko-KR" sz="1350" dirty="0"/>
              <a:t>HO</a:t>
            </a:r>
            <a:endParaRPr lang="en-US" altLang="ko-KR" sz="1350" dirty="0"/>
          </a:p>
        </p:txBody>
      </p:sp>
      <p:sp>
        <p:nvSpPr>
          <p:cNvPr id="233" name="矩形 232"/>
          <p:cNvSpPr/>
          <p:nvPr/>
        </p:nvSpPr>
        <p:spPr>
          <a:xfrm>
            <a:off x="5294869" y="3599493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34" name="矩形 233"/>
          <p:cNvSpPr/>
          <p:nvPr/>
        </p:nvSpPr>
        <p:spPr>
          <a:xfrm>
            <a:off x="5294869" y="3092028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35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5296495" y="3134368"/>
            <a:ext cx="1297605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MANDY </a:t>
            </a:r>
            <a:br>
              <a:rPr lang="en-HK" altLang="ko-KR" sz="1350" dirty="0"/>
            </a:br>
            <a:r>
              <a:rPr lang="en-HK" altLang="ko-KR" sz="1350" dirty="0"/>
              <a:t>WONG</a:t>
            </a:r>
            <a:endParaRPr lang="en-US" altLang="ko-KR" sz="1350" dirty="0"/>
          </a:p>
        </p:txBody>
      </p:sp>
      <p:sp>
        <p:nvSpPr>
          <p:cNvPr id="241" name="矩形 240"/>
          <p:cNvSpPr/>
          <p:nvPr/>
        </p:nvSpPr>
        <p:spPr>
          <a:xfrm>
            <a:off x="6748693" y="3597912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42" name="矩形 241"/>
          <p:cNvSpPr/>
          <p:nvPr/>
        </p:nvSpPr>
        <p:spPr>
          <a:xfrm>
            <a:off x="6748693" y="3090447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43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6657463" y="3131734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SY </a:t>
            </a:r>
            <a:br>
              <a:rPr lang="en-HK" altLang="ko-KR" sz="1350" dirty="0"/>
            </a:br>
            <a:r>
              <a:rPr lang="en-HK" altLang="ko-KR" sz="1350" dirty="0"/>
              <a:t>CHEUNG</a:t>
            </a:r>
            <a:endParaRPr lang="en-US" altLang="ko-KR" sz="1350" dirty="0"/>
          </a:p>
        </p:txBody>
      </p:sp>
      <p:pic>
        <p:nvPicPr>
          <p:cNvPr id="252" name="Picture 8" descr="http://www.fongslawyers.com.hk/storage/2017/10/th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18176" r="27005" b="4440"/>
          <a:stretch/>
        </p:blipFill>
        <p:spPr bwMode="auto">
          <a:xfrm>
            <a:off x="8302628" y="1816335"/>
            <a:ext cx="1295718" cy="12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矩形 253"/>
          <p:cNvSpPr/>
          <p:nvPr/>
        </p:nvSpPr>
        <p:spPr>
          <a:xfrm>
            <a:off x="8301775" y="3108565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55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8210545" y="3149852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TERESA</a:t>
            </a:r>
            <a:br>
              <a:rPr lang="en-HK" altLang="ko-KR" sz="1350" dirty="0"/>
            </a:br>
            <a:r>
              <a:rPr lang="en-HK" altLang="ko-KR" sz="1350" dirty="0"/>
              <a:t>HAN</a:t>
            </a:r>
            <a:endParaRPr lang="en-US" altLang="ko-KR" sz="1350" dirty="0"/>
          </a:p>
        </p:txBody>
      </p:sp>
      <p:sp>
        <p:nvSpPr>
          <p:cNvPr id="256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8186403" y="3616029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ンサルタント</a:t>
            </a:r>
            <a:endParaRPr lang="ko-KR" altLang="en-US" sz="825" dirty="0"/>
          </a:p>
        </p:txBody>
      </p:sp>
      <p:sp>
        <p:nvSpPr>
          <p:cNvPr id="258" name="矩形 257"/>
          <p:cNvSpPr/>
          <p:nvPr/>
        </p:nvSpPr>
        <p:spPr>
          <a:xfrm>
            <a:off x="1424046" y="5382466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59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1332816" y="5423753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HK" altLang="zh-HK" sz="1350" dirty="0"/>
              <a:t>ZHENG</a:t>
            </a:r>
            <a:br>
              <a:rPr lang="en-HK" altLang="zh-HK" sz="1350" dirty="0"/>
            </a:br>
            <a:r>
              <a:rPr lang="en-HK" altLang="zh-HK" sz="1350" dirty="0"/>
              <a:t>CHENG</a:t>
            </a:r>
          </a:p>
        </p:txBody>
      </p:sp>
      <p:sp>
        <p:nvSpPr>
          <p:cNvPr id="273" name="矩形 272"/>
          <p:cNvSpPr/>
          <p:nvPr/>
        </p:nvSpPr>
        <p:spPr>
          <a:xfrm>
            <a:off x="2935386" y="5889930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74" name="矩形 273"/>
          <p:cNvSpPr/>
          <p:nvPr/>
        </p:nvSpPr>
        <p:spPr>
          <a:xfrm>
            <a:off x="2935386" y="5382465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75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2844156" y="5423752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WU JUN</a:t>
            </a:r>
            <a:endParaRPr lang="en-US" altLang="ko-KR" sz="1350" dirty="0"/>
          </a:p>
        </p:txBody>
      </p:sp>
      <p:sp>
        <p:nvSpPr>
          <p:cNvPr id="276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2833002" y="5947138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700" dirty="0"/>
              <a:t>登録外国人弁護士</a:t>
            </a:r>
            <a:endParaRPr lang="en-US" altLang="ja-JP" sz="700" dirty="0"/>
          </a:p>
          <a:p>
            <a:r>
              <a:rPr lang="ja-JP" altLang="en-US" sz="700" dirty="0"/>
              <a:t>（中国） </a:t>
            </a:r>
            <a:endParaRPr lang="en-HK" altLang="ja-JP" sz="700" dirty="0"/>
          </a:p>
          <a:p>
            <a:endParaRPr lang="en-US" altLang="zh-HK" sz="700" dirty="0"/>
          </a:p>
        </p:txBody>
      </p:sp>
      <p:sp>
        <p:nvSpPr>
          <p:cNvPr id="277" name="矩形 276"/>
          <p:cNvSpPr/>
          <p:nvPr/>
        </p:nvSpPr>
        <p:spPr>
          <a:xfrm>
            <a:off x="4462960" y="5886628"/>
            <a:ext cx="1294242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78" name="矩形 277"/>
          <p:cNvSpPr/>
          <p:nvPr/>
        </p:nvSpPr>
        <p:spPr>
          <a:xfrm>
            <a:off x="4462960" y="5379163"/>
            <a:ext cx="1294242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79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4464586" y="5421503"/>
            <a:ext cx="1297605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HK" altLang="zh-HK" sz="1350" dirty="0"/>
              <a:t>ADELINE </a:t>
            </a:r>
            <a:br>
              <a:rPr lang="en-HK" altLang="zh-HK" sz="1350" dirty="0"/>
            </a:br>
            <a:r>
              <a:rPr lang="en-HK" altLang="zh-HK" sz="1350" dirty="0"/>
              <a:t>LE SAINT</a:t>
            </a:r>
          </a:p>
        </p:txBody>
      </p:sp>
      <p:sp>
        <p:nvSpPr>
          <p:cNvPr id="280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4454895" y="5939241"/>
            <a:ext cx="1304887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700" dirty="0"/>
              <a:t>登録外国人弁護士</a:t>
            </a:r>
            <a:endParaRPr lang="en-US" altLang="ja-JP" sz="700" dirty="0"/>
          </a:p>
          <a:p>
            <a:r>
              <a:rPr lang="ja-JP" altLang="en-US" sz="700" dirty="0"/>
              <a:t>（フランス）</a:t>
            </a:r>
            <a:endParaRPr lang="en-HK" altLang="ja-JP" sz="700" dirty="0"/>
          </a:p>
          <a:p>
            <a:endParaRPr lang="en-US" altLang="zh-HK" sz="700" dirty="0"/>
          </a:p>
        </p:txBody>
      </p:sp>
      <p:sp>
        <p:nvSpPr>
          <p:cNvPr id="281" name="矩形 280"/>
          <p:cNvSpPr/>
          <p:nvPr/>
        </p:nvSpPr>
        <p:spPr>
          <a:xfrm>
            <a:off x="5972461" y="5886627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82" name="矩形 281"/>
          <p:cNvSpPr/>
          <p:nvPr/>
        </p:nvSpPr>
        <p:spPr>
          <a:xfrm>
            <a:off x="5972461" y="5379162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83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5881231" y="5420449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HK" altLang="ko-KR" sz="1350" dirty="0"/>
              <a:t>NICOLE</a:t>
            </a:r>
            <a:br>
              <a:rPr lang="en-HK" altLang="ko-KR" sz="1350" dirty="0"/>
            </a:br>
            <a:r>
              <a:rPr lang="en-HK" altLang="ko-KR" sz="1350" dirty="0"/>
              <a:t>CAI</a:t>
            </a:r>
            <a:endParaRPr lang="en-US" altLang="ko-KR" sz="1350" dirty="0"/>
          </a:p>
        </p:txBody>
      </p:sp>
      <p:sp>
        <p:nvSpPr>
          <p:cNvPr id="284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5870077" y="5943835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700" dirty="0"/>
              <a:t>登録外国人弁護士</a:t>
            </a:r>
            <a:endParaRPr lang="en-US" altLang="ja-JP" sz="700" dirty="0"/>
          </a:p>
          <a:p>
            <a:r>
              <a:rPr lang="ja-JP" altLang="en-US" sz="700" dirty="0"/>
              <a:t>（中国） </a:t>
            </a:r>
            <a:endParaRPr lang="en-HK" altLang="ja-JP" sz="700" dirty="0"/>
          </a:p>
          <a:p>
            <a:endParaRPr lang="en-US" altLang="zh-HK" sz="700" dirty="0"/>
          </a:p>
        </p:txBody>
      </p:sp>
      <p:sp>
        <p:nvSpPr>
          <p:cNvPr id="289" name="矩形 288"/>
          <p:cNvSpPr/>
          <p:nvPr/>
        </p:nvSpPr>
        <p:spPr>
          <a:xfrm>
            <a:off x="8984737" y="5875867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90" name="矩形 289"/>
          <p:cNvSpPr/>
          <p:nvPr/>
        </p:nvSpPr>
        <p:spPr>
          <a:xfrm>
            <a:off x="8984737" y="5368402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291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8893507" y="5420447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</a:pPr>
            <a:r>
              <a:rPr lang="en-HK" altLang="zh-HK" sz="1350" dirty="0"/>
              <a:t>CEDRIC</a:t>
            </a:r>
            <a:br>
              <a:rPr lang="en-HK" altLang="zh-HK" sz="1350" dirty="0"/>
            </a:br>
            <a:r>
              <a:rPr lang="en-HK" altLang="zh-HK" sz="1350" dirty="0"/>
              <a:t>LEUNG</a:t>
            </a:r>
          </a:p>
        </p:txBody>
      </p:sp>
      <p:sp>
        <p:nvSpPr>
          <p:cNvPr id="292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8902069" y="5945743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弁護士</a:t>
            </a:r>
            <a:endParaRPr lang="en-HK" altLang="ja-JP" sz="800" dirty="0"/>
          </a:p>
          <a:p>
            <a:endParaRPr lang="en-US" altLang="zh-HK" sz="800" dirty="0"/>
          </a:p>
        </p:txBody>
      </p:sp>
      <p:pic>
        <p:nvPicPr>
          <p:cNvPr id="91" name="Picture 4" descr="http://www.fongslawyers.com.hk/storage/2020/08/5002117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16095"/>
          <a:stretch/>
        </p:blipFill>
        <p:spPr bwMode="auto">
          <a:xfrm>
            <a:off x="7445830" y="4074305"/>
            <a:ext cx="1295089" cy="12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矩形 96"/>
          <p:cNvSpPr/>
          <p:nvPr/>
        </p:nvSpPr>
        <p:spPr>
          <a:xfrm>
            <a:off x="7447207" y="5881318"/>
            <a:ext cx="1297910" cy="261826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98" name="矩形 97"/>
          <p:cNvSpPr/>
          <p:nvPr/>
        </p:nvSpPr>
        <p:spPr>
          <a:xfrm>
            <a:off x="7447207" y="5373853"/>
            <a:ext cx="1297910" cy="507466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99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7376170" y="5420447"/>
            <a:ext cx="1458236" cy="444794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</a:pPr>
            <a:r>
              <a:rPr lang="en-HK" altLang="zh-HK" sz="1350" dirty="0"/>
              <a:t>KERRI</a:t>
            </a:r>
            <a:br>
              <a:rPr lang="en-HK" altLang="zh-HK" sz="1350" dirty="0"/>
            </a:br>
            <a:r>
              <a:rPr lang="en-HK" altLang="zh-HK" sz="1350" dirty="0"/>
              <a:t>TANG</a:t>
            </a:r>
          </a:p>
        </p:txBody>
      </p:sp>
      <p:sp>
        <p:nvSpPr>
          <p:cNvPr id="101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7384732" y="5945743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700" dirty="0"/>
              <a:t>弁護士</a:t>
            </a:r>
            <a:endParaRPr lang="en-HK" altLang="ja-JP" sz="700" dirty="0"/>
          </a:p>
          <a:p>
            <a:endParaRPr lang="en-US" altLang="zh-HK" sz="700" dirty="0"/>
          </a:p>
        </p:txBody>
      </p:sp>
      <p:sp>
        <p:nvSpPr>
          <p:cNvPr id="77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647861" y="3567573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シニアコンサルタント</a:t>
            </a:r>
            <a:endParaRPr lang="en-US" altLang="zh-HK" sz="800" dirty="0"/>
          </a:p>
        </p:txBody>
      </p:sp>
      <p:sp>
        <p:nvSpPr>
          <p:cNvPr id="78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2180983" y="3586693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シニアコンサルタント</a:t>
            </a:r>
            <a:endParaRPr lang="en-US" altLang="zh-HK" sz="800" dirty="0"/>
          </a:p>
        </p:txBody>
      </p:sp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3680859" y="3600854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シニアコンサルタント</a:t>
            </a:r>
            <a:endParaRPr lang="en-US" altLang="zh-HK" sz="800" dirty="0"/>
          </a:p>
        </p:txBody>
      </p:sp>
      <p:sp>
        <p:nvSpPr>
          <p:cNvPr id="80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5192028" y="3600779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シニアコンサルタント</a:t>
            </a:r>
            <a:endParaRPr lang="en-US" altLang="zh-HK" sz="800" dirty="0"/>
          </a:p>
        </p:txBody>
      </p:sp>
      <p:sp>
        <p:nvSpPr>
          <p:cNvPr id="82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6680582" y="3589849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シニアコンサルタント</a:t>
            </a:r>
            <a:endParaRPr lang="en-US" altLang="zh-HK" sz="800" dirty="0"/>
          </a:p>
        </p:txBody>
      </p:sp>
      <p:sp>
        <p:nvSpPr>
          <p:cNvPr id="84" name="矩形 83"/>
          <p:cNvSpPr/>
          <p:nvPr/>
        </p:nvSpPr>
        <p:spPr>
          <a:xfrm>
            <a:off x="9808910" y="3622402"/>
            <a:ext cx="1502821" cy="245454"/>
          </a:xfrm>
          <a:prstGeom prst="rect">
            <a:avLst/>
          </a:prstGeom>
          <a:solidFill>
            <a:srgbClr val="9C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pic>
        <p:nvPicPr>
          <p:cNvPr id="86" name="Picture 10" descr="http://www.fongslawyers.com.hk/storage/2018/06/chang-sung-yup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6004" r="17368" b="12945"/>
          <a:stretch/>
        </p:blipFill>
        <p:spPr bwMode="auto">
          <a:xfrm>
            <a:off x="9810960" y="1811387"/>
            <a:ext cx="1500770" cy="129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矩形 86"/>
          <p:cNvSpPr/>
          <p:nvPr/>
        </p:nvSpPr>
        <p:spPr>
          <a:xfrm>
            <a:off x="9808911" y="3104590"/>
            <a:ext cx="1502822" cy="511440"/>
          </a:xfrm>
          <a:prstGeom prst="rect">
            <a:avLst/>
          </a:prstGeom>
          <a:solidFill>
            <a:srgbClr val="71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88" name="Content Placeholder 1">
            <a:extLst>
              <a:ext uri="{FF2B5EF4-FFF2-40B4-BE49-F238E27FC236}">
                <a16:creationId xmlns:a16="http://schemas.microsoft.com/office/drawing/2014/main" id="{6254BAC5-8EB6-4C43-8214-23E725E45B33}"/>
              </a:ext>
            </a:extLst>
          </p:cNvPr>
          <p:cNvSpPr txBox="1">
            <a:spLocks/>
          </p:cNvSpPr>
          <p:nvPr/>
        </p:nvSpPr>
        <p:spPr>
          <a:xfrm>
            <a:off x="9911364" y="3153946"/>
            <a:ext cx="1335137" cy="43200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ko-KR" sz="1350" dirty="0"/>
              <a:t>IVAN</a:t>
            </a:r>
            <a:br>
              <a:rPr lang="en-US" altLang="ko-KR" sz="1350" dirty="0"/>
            </a:br>
            <a:r>
              <a:rPr lang="en-US" altLang="ko-KR" sz="1350" dirty="0"/>
              <a:t>LEE</a:t>
            </a:r>
          </a:p>
        </p:txBody>
      </p:sp>
      <p:sp>
        <p:nvSpPr>
          <p:cNvPr id="89" name="Content Placeholder 4">
            <a:extLst>
              <a:ext uri="{FF2B5EF4-FFF2-40B4-BE49-F238E27FC236}">
                <a16:creationId xmlns:a16="http://schemas.microsoft.com/office/drawing/2014/main" id="{89133BCF-ED6D-4008-9679-773B7D53BFD9}"/>
              </a:ext>
            </a:extLst>
          </p:cNvPr>
          <p:cNvSpPr txBox="1">
            <a:spLocks/>
          </p:cNvSpPr>
          <p:nvPr/>
        </p:nvSpPr>
        <p:spPr>
          <a:xfrm>
            <a:off x="9825674" y="3611970"/>
            <a:ext cx="1506519" cy="296137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/>
              <a:t>ンサルタント</a:t>
            </a:r>
            <a:endParaRPr lang="ko-KR" altLang="en-US" sz="825" dirty="0"/>
          </a:p>
        </p:txBody>
      </p:sp>
    </p:spTree>
    <p:extLst>
      <p:ext uri="{BB962C8B-B14F-4D97-AF65-F5344CB8AC3E}">
        <p14:creationId xmlns:p14="http://schemas.microsoft.com/office/powerpoint/2010/main" val="301155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8214" y="306204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Our Strength</a:t>
            </a:r>
            <a:endParaRPr lang="en-US" sz="35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FFC2F3-35E8-46E1-9B02-6BDCAA97BCDE}"/>
              </a:ext>
            </a:extLst>
          </p:cNvPr>
          <p:cNvGrpSpPr/>
          <p:nvPr/>
        </p:nvGrpSpPr>
        <p:grpSpPr>
          <a:xfrm>
            <a:off x="3566897" y="1594861"/>
            <a:ext cx="4971181" cy="4041850"/>
            <a:chOff x="1914525" y="1276351"/>
            <a:chExt cx="5333999" cy="433684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049B74FC-7694-4B2E-BC5C-112281EAD85A}"/>
                </a:ext>
              </a:extLst>
            </p:cNvPr>
            <p:cNvSpPr/>
            <p:nvPr/>
          </p:nvSpPr>
          <p:spPr>
            <a:xfrm>
              <a:off x="3587126" y="1400175"/>
              <a:ext cx="3661398" cy="3028950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179E68F0-BE0B-4B54-9AAC-E4A930759587}"/>
                </a:ext>
              </a:extLst>
            </p:cNvPr>
            <p:cNvSpPr/>
            <p:nvPr/>
          </p:nvSpPr>
          <p:spPr>
            <a:xfrm>
              <a:off x="1914525" y="1276351"/>
              <a:ext cx="4300729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ACC4DC7-AB32-4E54-B7FF-ABCBE0AED07C}"/>
                </a:ext>
              </a:extLst>
            </p:cNvPr>
            <p:cNvSpPr/>
            <p:nvPr/>
          </p:nvSpPr>
          <p:spPr>
            <a:xfrm>
              <a:off x="2979453" y="4301052"/>
              <a:ext cx="1379276" cy="1206796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305519-CF94-4073-AC6F-8E35010F8236}"/>
              </a:ext>
            </a:extLst>
          </p:cNvPr>
          <p:cNvSpPr txBox="1"/>
          <p:nvPr/>
        </p:nvSpPr>
        <p:spPr>
          <a:xfrm>
            <a:off x="6369735" y="1987913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7C0E5A-1352-469D-880D-98C69DCA6318}"/>
              </a:ext>
            </a:extLst>
          </p:cNvPr>
          <p:cNvSpPr txBox="1"/>
          <p:nvPr/>
        </p:nvSpPr>
        <p:spPr>
          <a:xfrm>
            <a:off x="4680546" y="1485464"/>
            <a:ext cx="2335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香港資本市場における法律や規制に関する助言とサービスを提供しています。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44F676-145D-448A-96C7-D11A3FD4B504}"/>
              </a:ext>
            </a:extLst>
          </p:cNvPr>
          <p:cNvSpPr txBox="1"/>
          <p:nvPr/>
        </p:nvSpPr>
        <p:spPr>
          <a:xfrm>
            <a:off x="1081924" y="4490877"/>
            <a:ext cx="3080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当事務所の弁護士は多くの言語を話します。（</a:t>
            </a:r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英語、広東語、北京語、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フランス語、韓国語、日本語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0E24A4-1921-4776-8154-9F29C65911EF}"/>
              </a:ext>
            </a:extLst>
          </p:cNvPr>
          <p:cNvSpPr txBox="1"/>
          <p:nvPr/>
        </p:nvSpPr>
        <p:spPr>
          <a:xfrm>
            <a:off x="2915160" y="3763743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26340A-617C-48B4-B292-2A9592B425F0}"/>
              </a:ext>
            </a:extLst>
          </p:cNvPr>
          <p:cNvSpPr txBox="1"/>
          <p:nvPr/>
        </p:nvSpPr>
        <p:spPr>
          <a:xfrm>
            <a:off x="7374333" y="4917697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05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9394A0-46E6-427E-AEF0-33BC737A9A08}"/>
              </a:ext>
            </a:extLst>
          </p:cNvPr>
          <p:cNvSpPr txBox="1"/>
          <p:nvPr/>
        </p:nvSpPr>
        <p:spPr>
          <a:xfrm>
            <a:off x="8259352" y="5052290"/>
            <a:ext cx="267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ほとんどの弁護士は、一流の法律事務所での勤務経験があり、数多くの注目度の高い事件に関わってきました。</a:t>
            </a:r>
            <a:endParaRPr lang="en-US" altLang="zh-TW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1944F676-145D-448A-96C7-D11A3FD4B504}"/>
              </a:ext>
            </a:extLst>
          </p:cNvPr>
          <p:cNvSpPr txBox="1"/>
          <p:nvPr/>
        </p:nvSpPr>
        <p:spPr>
          <a:xfrm>
            <a:off x="7894769" y="2542255"/>
            <a:ext cx="2764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当事務所の弁護士は、様々な地域の弁護士資格を保有しています。（</a:t>
            </a:r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香港、中国、フランス、韓国、日本、オーストラリア、イギリスなど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40">
            <a:extLst>
              <a:ext uri="{FF2B5EF4-FFF2-40B4-BE49-F238E27FC236}">
                <a16:creationId xmlns:a16="http://schemas.microsoft.com/office/drawing/2014/main" id="{C50E24A4-1921-4776-8154-9F29C65911EF}"/>
              </a:ext>
            </a:extLst>
          </p:cNvPr>
          <p:cNvSpPr txBox="1"/>
          <p:nvPr/>
        </p:nvSpPr>
        <p:spPr>
          <a:xfrm>
            <a:off x="9623377" y="1882081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41">
            <a:extLst>
              <a:ext uri="{FF2B5EF4-FFF2-40B4-BE49-F238E27FC236}">
                <a16:creationId xmlns:a16="http://schemas.microsoft.com/office/drawing/2014/main" id="{4426340A-617C-48B4-B292-2A9592B425F0}"/>
              </a:ext>
            </a:extLst>
          </p:cNvPr>
          <p:cNvSpPr txBox="1"/>
          <p:nvPr/>
        </p:nvSpPr>
        <p:spPr>
          <a:xfrm>
            <a:off x="903351" y="196507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899394A0-46E6-427E-AEF0-33BC737A9A08}"/>
              </a:ext>
            </a:extLst>
          </p:cNvPr>
          <p:cNvSpPr txBox="1"/>
          <p:nvPr/>
        </p:nvSpPr>
        <p:spPr>
          <a:xfrm>
            <a:off x="1755709" y="2054035"/>
            <a:ext cx="20597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香港、中国及び海外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のクライアントに</a:t>
            </a:r>
            <a:endParaRPr lang="en-US" altLang="ja-JP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一流の法的サービスを提供しています。</a:t>
            </a:r>
            <a:endParaRPr lang="fr-FR" altLang="zh-TW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0BA994-FF59-4E4A-BC28-066EE593CDB9}"/>
              </a:ext>
            </a:extLst>
          </p:cNvPr>
          <p:cNvSpPr txBox="1"/>
          <p:nvPr/>
        </p:nvSpPr>
        <p:spPr>
          <a:xfrm>
            <a:off x="4959654" y="891089"/>
            <a:ext cx="217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私たちの強み</a:t>
            </a:r>
            <a:endParaRPr lang="en-US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08BCB-B5C4-4505-AB58-4ACA09ED96F5}"/>
              </a:ext>
            </a:extLst>
          </p:cNvPr>
          <p:cNvSpPr txBox="1"/>
          <p:nvPr/>
        </p:nvSpPr>
        <p:spPr>
          <a:xfrm>
            <a:off x="1515216" y="5770835"/>
            <a:ext cx="3044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EFAC61-C402-4777-AF96-B7EF21D1AA18}"/>
              </a:ext>
            </a:extLst>
          </p:cNvPr>
          <p:cNvSpPr txBox="1"/>
          <p:nvPr/>
        </p:nvSpPr>
        <p:spPr>
          <a:xfrm>
            <a:off x="1667616" y="5923235"/>
            <a:ext cx="3044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23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94637F-0877-415F-B894-DFAA9D9D0554}"/>
              </a:ext>
            </a:extLst>
          </p:cNvPr>
          <p:cNvGrpSpPr/>
          <p:nvPr/>
        </p:nvGrpSpPr>
        <p:grpSpPr>
          <a:xfrm>
            <a:off x="467068" y="2488010"/>
            <a:ext cx="11643797" cy="4278093"/>
            <a:chOff x="1803955" y="3980625"/>
            <a:chExt cx="14680093" cy="4740966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8A45099C-197E-4F9D-9557-FBE957256BFD}"/>
                </a:ext>
              </a:extLst>
            </p:cNvPr>
            <p:cNvSpPr/>
            <p:nvPr/>
          </p:nvSpPr>
          <p:spPr>
            <a:xfrm>
              <a:off x="10936145" y="3980625"/>
              <a:ext cx="5547903" cy="4740966"/>
            </a:xfrm>
            <a:custGeom>
              <a:avLst/>
              <a:gdLst>
                <a:gd name="connsiteX0" fmla="*/ 0 w 3698602"/>
                <a:gd name="connsiteY0" fmla="*/ 0 h 3160644"/>
                <a:gd name="connsiteX1" fmla="*/ 3698602 w 3698602"/>
                <a:gd name="connsiteY1" fmla="*/ 0 h 3160644"/>
                <a:gd name="connsiteX2" fmla="*/ 3698602 w 3698602"/>
                <a:gd name="connsiteY2" fmla="*/ 3160644 h 3160644"/>
                <a:gd name="connsiteX3" fmla="*/ 3160643 w 3698602"/>
                <a:gd name="connsiteY3" fmla="*/ 3160644 h 316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8602" h="3160644">
                  <a:moveTo>
                    <a:pt x="0" y="0"/>
                  </a:moveTo>
                  <a:lnTo>
                    <a:pt x="3698602" y="0"/>
                  </a:lnTo>
                  <a:lnTo>
                    <a:pt x="3698602" y="3160644"/>
                  </a:lnTo>
                  <a:lnTo>
                    <a:pt x="3160643" y="3160644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8DDDD2F8-27DE-49F5-BD25-022D79FD446E}"/>
                </a:ext>
              </a:extLst>
            </p:cNvPr>
            <p:cNvSpPr/>
            <p:nvPr/>
          </p:nvSpPr>
          <p:spPr>
            <a:xfrm>
              <a:off x="1803955" y="3980625"/>
              <a:ext cx="13873157" cy="4740966"/>
            </a:xfrm>
            <a:custGeom>
              <a:avLst/>
              <a:gdLst>
                <a:gd name="connsiteX0" fmla="*/ 0 w 9248771"/>
                <a:gd name="connsiteY0" fmla="*/ 0 h 3160644"/>
                <a:gd name="connsiteX1" fmla="*/ 6088128 w 9248771"/>
                <a:gd name="connsiteY1" fmla="*/ 0 h 3160644"/>
                <a:gd name="connsiteX2" fmla="*/ 9248771 w 9248771"/>
                <a:gd name="connsiteY2" fmla="*/ 3160644 h 3160644"/>
                <a:gd name="connsiteX3" fmla="*/ 0 w 9248771"/>
                <a:gd name="connsiteY3" fmla="*/ 3160644 h 316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8771" h="3160644">
                  <a:moveTo>
                    <a:pt x="0" y="0"/>
                  </a:moveTo>
                  <a:lnTo>
                    <a:pt x="6088128" y="0"/>
                  </a:lnTo>
                  <a:lnTo>
                    <a:pt x="9248771" y="3160644"/>
                  </a:lnTo>
                  <a:lnTo>
                    <a:pt x="0" y="316064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95A71CC-0E00-4B53-936B-5A20E5A9D190}"/>
              </a:ext>
            </a:extLst>
          </p:cNvPr>
          <p:cNvSpPr txBox="1">
            <a:spLocks/>
          </p:cNvSpPr>
          <p:nvPr/>
        </p:nvSpPr>
        <p:spPr>
          <a:xfrm>
            <a:off x="711957" y="977095"/>
            <a:ext cx="5438773" cy="13940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zh-CN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中宋" panose="02010600040101010101" pitchFamily="2" charset="-122"/>
                <a:cs typeface="Gill Sans MT"/>
              </a:rPr>
              <a:t> </a:t>
            </a:r>
            <a:r>
              <a:rPr lang="en-US" altLang="ja-JP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中宋" panose="02010600040101010101" pitchFamily="2" charset="-122"/>
                <a:cs typeface="Gill Sans MT"/>
              </a:rPr>
              <a:t>ZLF </a:t>
            </a:r>
            <a:r>
              <a:rPr lang="ja-JP" alt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中宋" panose="02010600040101010101" pitchFamily="2" charset="-122"/>
                <a:cs typeface="Gill Sans MT"/>
              </a:rPr>
              <a:t>法律事務所</a:t>
            </a:r>
            <a:r>
              <a:rPr lang="en-US" altLang="zh-CN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中宋" panose="02010600040101010101" pitchFamily="2" charset="-122"/>
                <a:cs typeface="Gill Sans MT"/>
              </a:rPr>
              <a:t> </a:t>
            </a:r>
            <a:endParaRPr lang="ko-KR" alt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05C8D-577B-47F2-982F-D6A7114100EB}"/>
              </a:ext>
            </a:extLst>
          </p:cNvPr>
          <p:cNvSpPr txBox="1"/>
          <p:nvPr/>
        </p:nvSpPr>
        <p:spPr>
          <a:xfrm>
            <a:off x="8135546" y="3013502"/>
            <a:ext cx="2708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7DF286-435A-4AF1-87BD-EDA4B375BD69}"/>
              </a:ext>
            </a:extLst>
          </p:cNvPr>
          <p:cNvSpPr txBox="1"/>
          <p:nvPr/>
        </p:nvSpPr>
        <p:spPr>
          <a:xfrm>
            <a:off x="883885" y="3264968"/>
            <a:ext cx="6200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中国本土、香港、マカオの法律事務所により構成されています。</a:t>
            </a:r>
            <a:r>
              <a:rPr lang="en-US" altLang="ja-JP" sz="1600" dirty="0" err="1">
                <a:solidFill>
                  <a:schemeClr val="bg1"/>
                </a:solidFill>
                <a:cs typeface="Arial" pitchFamily="34" charset="0"/>
              </a:rPr>
              <a:t>ZhongYin</a:t>
            </a: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法律事務所（北京）、</a:t>
            </a:r>
            <a:r>
              <a:rPr lang="en-US" altLang="ja-JP" sz="1600" dirty="0">
                <a:solidFill>
                  <a:schemeClr val="bg1"/>
                </a:solidFill>
                <a:cs typeface="Arial" pitchFamily="34" charset="0"/>
              </a:rPr>
              <a:t>FONGS</a:t>
            </a: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法律事務所（香港）、</a:t>
            </a:r>
            <a:r>
              <a:rPr lang="en-US" altLang="ja-JP" sz="1600" dirty="0" err="1">
                <a:solidFill>
                  <a:schemeClr val="bg1"/>
                </a:solidFill>
                <a:cs typeface="Arial" pitchFamily="34" charset="0"/>
              </a:rPr>
              <a:t>Rato</a:t>
            </a:r>
            <a:r>
              <a:rPr lang="en-US" altLang="ja-JP" sz="1600" dirty="0">
                <a:solidFill>
                  <a:schemeClr val="bg1"/>
                </a:solidFill>
                <a:cs typeface="Arial" pitchFamily="34" charset="0"/>
              </a:rPr>
              <a:t>, Ling Lei &amp; Cortes</a:t>
            </a: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法律事務所（マカオ）の</a:t>
            </a:r>
            <a:r>
              <a:rPr lang="en-US" altLang="ja-JP" sz="1600" dirty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者がパートナーです。</a:t>
            </a:r>
            <a:r>
              <a:rPr lang="en-US" altLang="zh-HK" sz="1600" dirty="0">
                <a:solidFill>
                  <a:schemeClr val="bg1"/>
                </a:solidFill>
                <a:cs typeface="Arial" pitchFamily="34" charset="0"/>
              </a:rPr>
              <a:t> </a:t>
            </a:r>
          </a:p>
          <a:p>
            <a:pPr algn="just"/>
            <a:endParaRPr lang="fr-FR" altLang="zh-HK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600" dirty="0">
                <a:solidFill>
                  <a:schemeClr val="bg1"/>
                </a:solidFill>
                <a:cs typeface="Arial" pitchFamily="34" charset="0"/>
              </a:rPr>
              <a:t>金融、投資、紛争解決、国際的な知的財産権などのクロスボーダー案件を取り扱っています。</a:t>
            </a:r>
            <a:endParaRPr lang="fr-FR" altLang="zh-HK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HK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ja-JP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49CCB113-F973-4E80-916C-5A4EE2763913}"/>
              </a:ext>
            </a:extLst>
          </p:cNvPr>
          <p:cNvSpPr/>
          <p:nvPr/>
        </p:nvSpPr>
        <p:spPr>
          <a:xfrm>
            <a:off x="465121" y="5880905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r="21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318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3DCFF5F-49F6-49E5-B27D-15539D2BB336}"/>
              </a:ext>
            </a:extLst>
          </p:cNvPr>
          <p:cNvSpPr/>
          <p:nvPr/>
        </p:nvSpPr>
        <p:spPr>
          <a:xfrm>
            <a:off x="-3144" y="-17143"/>
            <a:ext cx="4207345" cy="6875143"/>
          </a:xfrm>
          <a:custGeom>
            <a:avLst/>
            <a:gdLst>
              <a:gd name="connsiteX0" fmla="*/ 0 w 6311018"/>
              <a:gd name="connsiteY0" fmla="*/ 0 h 10312714"/>
              <a:gd name="connsiteX1" fmla="*/ 3285486 w 6311018"/>
              <a:gd name="connsiteY1" fmla="*/ 0 h 10312714"/>
              <a:gd name="connsiteX2" fmla="*/ 3502227 w 6311018"/>
              <a:gd name="connsiteY2" fmla="*/ 134600 h 10312714"/>
              <a:gd name="connsiteX3" fmla="*/ 5465249 w 6311018"/>
              <a:gd name="connsiteY3" fmla="*/ 2228309 h 10312714"/>
              <a:gd name="connsiteX4" fmla="*/ 5465805 w 6311018"/>
              <a:gd name="connsiteY4" fmla="*/ 8538352 h 10312714"/>
              <a:gd name="connsiteX5" fmla="*/ 4152955 w 6311018"/>
              <a:gd name="connsiteY5" fmla="*/ 10135242 h 10312714"/>
              <a:gd name="connsiteX6" fmla="*/ 3935942 w 6311018"/>
              <a:gd name="connsiteY6" fmla="*/ 10312714 h 10312714"/>
              <a:gd name="connsiteX7" fmla="*/ 909 w 6311018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018" h="10312714">
                <a:moveTo>
                  <a:pt x="0" y="0"/>
                </a:moveTo>
                <a:lnTo>
                  <a:pt x="3285486" y="0"/>
                </a:lnTo>
                <a:lnTo>
                  <a:pt x="3502227" y="134600"/>
                </a:lnTo>
                <a:cubicBezTo>
                  <a:pt x="4295718" y="663675"/>
                  <a:pt x="4971971" y="1374223"/>
                  <a:pt x="5465249" y="2228309"/>
                </a:cubicBezTo>
                <a:cubicBezTo>
                  <a:pt x="6592743" y="4180506"/>
                  <a:pt x="6592955" y="6585957"/>
                  <a:pt x="5465805" y="8538352"/>
                </a:cubicBezTo>
                <a:cubicBezTo>
                  <a:pt x="5113571" y="9148476"/>
                  <a:pt x="4667970" y="9685382"/>
                  <a:pt x="4152955" y="10135242"/>
                </a:cubicBezTo>
                <a:lnTo>
                  <a:pt x="3935942" y="10312714"/>
                </a:lnTo>
                <a:lnTo>
                  <a:pt x="909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11CB6B0-5B95-4EB2-9420-3767B8ED91E4}"/>
              </a:ext>
            </a:extLst>
          </p:cNvPr>
          <p:cNvSpPr/>
          <p:nvPr/>
        </p:nvSpPr>
        <p:spPr>
          <a:xfrm>
            <a:off x="-3144" y="-17143"/>
            <a:ext cx="4054919" cy="6875143"/>
          </a:xfrm>
          <a:custGeom>
            <a:avLst/>
            <a:gdLst>
              <a:gd name="connsiteX0" fmla="*/ 0 w 6082378"/>
              <a:gd name="connsiteY0" fmla="*/ 0 h 10312714"/>
              <a:gd name="connsiteX1" fmla="*/ 2737357 w 6082378"/>
              <a:gd name="connsiteY1" fmla="*/ 0 h 10312714"/>
              <a:gd name="connsiteX2" fmla="*/ 3040876 w 6082378"/>
              <a:gd name="connsiteY2" fmla="*/ 162300 h 10312714"/>
              <a:gd name="connsiteX3" fmla="*/ 5267253 w 6082378"/>
              <a:gd name="connsiteY3" fmla="*/ 2387867 h 10312714"/>
              <a:gd name="connsiteX4" fmla="*/ 5267789 w 6082378"/>
              <a:gd name="connsiteY4" fmla="*/ 8469286 h 10312714"/>
              <a:gd name="connsiteX5" fmla="*/ 3696850 w 6082378"/>
              <a:gd name="connsiteY5" fmla="*/ 10258281 h 10312714"/>
              <a:gd name="connsiteX6" fmla="*/ 3620706 w 6082378"/>
              <a:gd name="connsiteY6" fmla="*/ 10312714 h 10312714"/>
              <a:gd name="connsiteX7" fmla="*/ 909 w 6082378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2378" h="10312714">
                <a:moveTo>
                  <a:pt x="0" y="0"/>
                </a:moveTo>
                <a:lnTo>
                  <a:pt x="2737357" y="0"/>
                </a:lnTo>
                <a:lnTo>
                  <a:pt x="3040876" y="162300"/>
                </a:lnTo>
                <a:cubicBezTo>
                  <a:pt x="3950284" y="687089"/>
                  <a:pt x="4723932" y="1447135"/>
                  <a:pt x="5267253" y="2387867"/>
                </a:cubicBezTo>
                <a:cubicBezTo>
                  <a:pt x="6353896" y="4269332"/>
                  <a:pt x="6354100" y="6587629"/>
                  <a:pt x="5267789" y="8469286"/>
                </a:cubicBezTo>
                <a:cubicBezTo>
                  <a:pt x="4860423" y="9174907"/>
                  <a:pt x="4323479" y="9778915"/>
                  <a:pt x="3696850" y="10258281"/>
                </a:cubicBezTo>
                <a:lnTo>
                  <a:pt x="3620706" y="10312714"/>
                </a:lnTo>
                <a:lnTo>
                  <a:pt x="909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534F045-E450-4128-A730-A7CE59CDD95E}"/>
              </a:ext>
            </a:extLst>
          </p:cNvPr>
          <p:cNvSpPr/>
          <p:nvPr/>
        </p:nvSpPr>
        <p:spPr>
          <a:xfrm>
            <a:off x="-3144" y="-17143"/>
            <a:ext cx="3902487" cy="6875143"/>
          </a:xfrm>
          <a:custGeom>
            <a:avLst/>
            <a:gdLst>
              <a:gd name="connsiteX0" fmla="*/ 0 w 5853730"/>
              <a:gd name="connsiteY0" fmla="*/ 0 h 10312714"/>
              <a:gd name="connsiteX1" fmla="*/ 2336459 w 5853730"/>
              <a:gd name="connsiteY1" fmla="*/ 0 h 10312714"/>
              <a:gd name="connsiteX2" fmla="*/ 2592416 w 5853730"/>
              <a:gd name="connsiteY2" fmla="*/ 116247 h 10312714"/>
              <a:gd name="connsiteX3" fmla="*/ 5069249 w 5853730"/>
              <a:gd name="connsiteY3" fmla="*/ 2436828 h 10312714"/>
              <a:gd name="connsiteX4" fmla="*/ 5069765 w 5853730"/>
              <a:gd name="connsiteY4" fmla="*/ 8289622 h 10312714"/>
              <a:gd name="connsiteX5" fmla="*/ 3249334 w 5853730"/>
              <a:gd name="connsiteY5" fmla="*/ 10231935 h 10312714"/>
              <a:gd name="connsiteX6" fmla="*/ 3119309 w 5853730"/>
              <a:gd name="connsiteY6" fmla="*/ 10312714 h 10312714"/>
              <a:gd name="connsiteX7" fmla="*/ 909 w 5853730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3730" h="10312714">
                <a:moveTo>
                  <a:pt x="0" y="0"/>
                </a:moveTo>
                <a:lnTo>
                  <a:pt x="2336459" y="0"/>
                </a:lnTo>
                <a:lnTo>
                  <a:pt x="2592416" y="116247"/>
                </a:lnTo>
                <a:cubicBezTo>
                  <a:pt x="3612185" y="619837"/>
                  <a:pt x="4480992" y="1418291"/>
                  <a:pt x="5069249" y="2436828"/>
                </a:cubicBezTo>
                <a:cubicBezTo>
                  <a:pt x="6115040" y="4247563"/>
                  <a:pt x="6115237" y="6478704"/>
                  <a:pt x="5069765" y="8289622"/>
                </a:cubicBezTo>
                <a:cubicBezTo>
                  <a:pt x="4612371" y="9081899"/>
                  <a:pt x="3985239" y="9741068"/>
                  <a:pt x="3249334" y="10231935"/>
                </a:cubicBezTo>
                <a:lnTo>
                  <a:pt x="3119309" y="10312714"/>
                </a:lnTo>
                <a:lnTo>
                  <a:pt x="909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C3651D6-A4F0-4F3E-8C87-E20A4C76A70A}"/>
              </a:ext>
            </a:extLst>
          </p:cNvPr>
          <p:cNvSpPr/>
          <p:nvPr/>
        </p:nvSpPr>
        <p:spPr>
          <a:xfrm>
            <a:off x="-3144" y="-17143"/>
            <a:ext cx="3750060" cy="6875143"/>
          </a:xfrm>
          <a:custGeom>
            <a:avLst/>
            <a:gdLst>
              <a:gd name="connsiteX0" fmla="*/ 0 w 5625090"/>
              <a:gd name="connsiteY0" fmla="*/ 0 h 10312714"/>
              <a:gd name="connsiteX1" fmla="*/ 1570228 w 5625090"/>
              <a:gd name="connsiteY1" fmla="*/ 0 h 10312714"/>
              <a:gd name="connsiteX2" fmla="*/ 1817757 w 5625090"/>
              <a:gd name="connsiteY2" fmla="*/ 75589 h 10312714"/>
              <a:gd name="connsiteX3" fmla="*/ 4871253 w 5625090"/>
              <a:gd name="connsiteY3" fmla="*/ 2585369 h 10312714"/>
              <a:gd name="connsiteX4" fmla="*/ 4871749 w 5625090"/>
              <a:gd name="connsiteY4" fmla="*/ 8209538 h 10312714"/>
              <a:gd name="connsiteX5" fmla="*/ 2813132 w 5625090"/>
              <a:gd name="connsiteY5" fmla="*/ 10268133 h 10312714"/>
              <a:gd name="connsiteX6" fmla="*/ 2729795 w 5625090"/>
              <a:gd name="connsiteY6" fmla="*/ 10312714 h 10312714"/>
              <a:gd name="connsiteX7" fmla="*/ 910 w 5625090"/>
              <a:gd name="connsiteY7" fmla="*/ 10312714 h 1031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5090" h="10312714">
                <a:moveTo>
                  <a:pt x="0" y="0"/>
                </a:moveTo>
                <a:lnTo>
                  <a:pt x="1570228" y="0"/>
                </a:lnTo>
                <a:lnTo>
                  <a:pt x="1817757" y="75589"/>
                </a:lnTo>
                <a:cubicBezTo>
                  <a:pt x="3086740" y="508792"/>
                  <a:pt x="4180357" y="1389118"/>
                  <a:pt x="4871253" y="2585369"/>
                </a:cubicBezTo>
                <a:cubicBezTo>
                  <a:pt x="5876193" y="4325371"/>
                  <a:pt x="5876382" y="6469359"/>
                  <a:pt x="4871749" y="8209538"/>
                </a:cubicBezTo>
                <a:cubicBezTo>
                  <a:pt x="4369433" y="9079628"/>
                  <a:pt x="3654077" y="9782654"/>
                  <a:pt x="2813132" y="10268133"/>
                </a:cubicBezTo>
                <a:lnTo>
                  <a:pt x="2729795" y="10312714"/>
                </a:lnTo>
                <a:lnTo>
                  <a:pt x="910" y="103127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C9A1CD-3617-4A19-B301-4B40BA084589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extBox 1"/>
          <p:cNvSpPr txBox="1"/>
          <p:nvPr/>
        </p:nvSpPr>
        <p:spPr>
          <a:xfrm>
            <a:off x="4084354" y="165416"/>
            <a:ext cx="570948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HK" altLang="ko-KR" sz="5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Our Key Practices</a:t>
            </a:r>
            <a:endParaRPr lang="ko-KR" altLang="en-US" sz="54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61959" y="1585055"/>
            <a:ext cx="7226656" cy="992910"/>
            <a:chOff x="4818251" y="1294425"/>
            <a:chExt cx="7226655" cy="992910"/>
          </a:xfrm>
        </p:grpSpPr>
        <p:grpSp>
          <p:nvGrpSpPr>
            <p:cNvPr id="4" name="Group 3"/>
            <p:cNvGrpSpPr/>
            <p:nvPr/>
          </p:nvGrpSpPr>
          <p:grpSpPr>
            <a:xfrm>
              <a:off x="6028733" y="1382521"/>
              <a:ext cx="6016173" cy="904814"/>
              <a:chOff x="6554079" y="1312351"/>
              <a:chExt cx="6016173" cy="90481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557475" y="1663167"/>
                <a:ext cx="4507692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1000" dirty="0">
                    <a:solidFill>
                      <a:schemeClr val="bg2">
                        <a:lumMod val="50000"/>
                      </a:schemeClr>
                    </a:solidFill>
                  </a:rPr>
                  <a:t>当事務所は、株式公開、私募、ベンチャー・キャピタル・ファイナンス、</a:t>
                </a:r>
                <a:r>
                  <a:rPr lang="en-US" altLang="ja-JP" sz="1000" dirty="0">
                    <a:solidFill>
                      <a:schemeClr val="bg2">
                        <a:lumMod val="50000"/>
                      </a:schemeClr>
                    </a:solidFill>
                  </a:rPr>
                  <a:t>M&amp;A</a:t>
                </a:r>
                <a:r>
                  <a:rPr lang="ja-JP" altLang="en-US" sz="1000" dirty="0">
                    <a:solidFill>
                      <a:schemeClr val="bg2">
                        <a:lumMod val="50000"/>
                      </a:schemeClr>
                    </a:solidFill>
                  </a:rPr>
                  <a:t>等、証券法及びコーポレート・ファイナンスのあらゆる面で豊富な経験を有しています。</a:t>
                </a:r>
                <a:endParaRPr lang="en-US" altLang="ko-KR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54079" y="1312351"/>
                <a:ext cx="6016173" cy="40011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ja-JP" altLang="en-US" sz="2000" b="1" dirty="0"/>
                  <a:t>証券</a:t>
                </a:r>
                <a:r>
                  <a:rPr lang="en-US" altLang="ko-KR" sz="2000" b="1" dirty="0"/>
                  <a:t>&amp;</a:t>
                </a:r>
                <a:r>
                  <a:rPr lang="ja-JP" altLang="en-US" sz="2000" b="1" dirty="0"/>
                  <a:t>コーポレートファイナンス</a:t>
                </a:r>
                <a:endParaRPr lang="ko-KR" altLang="en-US" sz="2000" b="1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01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F730DA-98C4-4E8F-8005-1D8BD939DCCF}"/>
              </a:ext>
            </a:extLst>
          </p:cNvPr>
          <p:cNvSpPr/>
          <p:nvPr/>
        </p:nvSpPr>
        <p:spPr>
          <a:xfrm>
            <a:off x="2180112" y="-10885"/>
            <a:ext cx="3404489" cy="2221398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656510 w 5542435"/>
              <a:gd name="connsiteY1" fmla="*/ 3321340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579019 w 5542435"/>
              <a:gd name="connsiteY1" fmla="*/ 3321340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08110 w 5542435"/>
              <a:gd name="connsiteY1" fmla="*/ 3321340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29625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542435"/>
              <a:gd name="connsiteY0" fmla="*/ 0 h 3337397"/>
              <a:gd name="connsiteX1" fmla="*/ 2718867 w 5542435"/>
              <a:gd name="connsiteY1" fmla="*/ 3332097 h 3337397"/>
              <a:gd name="connsiteX2" fmla="*/ 5542435 w 5542435"/>
              <a:gd name="connsiteY2" fmla="*/ 3337397 h 3337397"/>
              <a:gd name="connsiteX0" fmla="*/ 0 w 5155160"/>
              <a:gd name="connsiteY0" fmla="*/ 0 h 3348155"/>
              <a:gd name="connsiteX1" fmla="*/ 2718867 w 5155160"/>
              <a:gd name="connsiteY1" fmla="*/ 3332097 h 3348155"/>
              <a:gd name="connsiteX2" fmla="*/ 5155160 w 5155160"/>
              <a:gd name="connsiteY2" fmla="*/ 3348155 h 3348155"/>
              <a:gd name="connsiteX0" fmla="*/ 0 w 5133645"/>
              <a:gd name="connsiteY0" fmla="*/ 0 h 3332097"/>
              <a:gd name="connsiteX1" fmla="*/ 2718867 w 5133645"/>
              <a:gd name="connsiteY1" fmla="*/ 3332097 h 3332097"/>
              <a:gd name="connsiteX2" fmla="*/ 5133645 w 5133645"/>
              <a:gd name="connsiteY2" fmla="*/ 3326639 h 333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3645" h="3332097">
                <a:moveTo>
                  <a:pt x="0" y="0"/>
                </a:moveTo>
                <a:cubicBezTo>
                  <a:pt x="1405490" y="882964"/>
                  <a:pt x="2182073" y="1971959"/>
                  <a:pt x="2718867" y="3332097"/>
                </a:cubicBezTo>
                <a:lnTo>
                  <a:pt x="5133645" y="3326639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44BB29-0A66-4948-8256-50ECEBA91D35}"/>
              </a:ext>
            </a:extLst>
          </p:cNvPr>
          <p:cNvGrpSpPr/>
          <p:nvPr/>
        </p:nvGrpSpPr>
        <p:grpSpPr>
          <a:xfrm>
            <a:off x="5041007" y="2730516"/>
            <a:ext cx="5721571" cy="978859"/>
            <a:chOff x="4818251" y="1294425"/>
            <a:chExt cx="5721570" cy="9788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1A82559-5599-4D5A-9610-EBEB722F5338}"/>
                </a:ext>
              </a:extLst>
            </p:cNvPr>
            <p:cNvGrpSpPr/>
            <p:nvPr/>
          </p:nvGrpSpPr>
          <p:grpSpPr>
            <a:xfrm>
              <a:off x="6011857" y="1375883"/>
              <a:ext cx="4527964" cy="897401"/>
              <a:chOff x="6537203" y="1305713"/>
              <a:chExt cx="4527964" cy="89740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5998D4-5A01-42CC-817B-52C8740C8A2A}"/>
                  </a:ext>
                </a:extLst>
              </p:cNvPr>
              <p:cNvSpPr txBox="1"/>
              <p:nvPr/>
            </p:nvSpPr>
            <p:spPr>
              <a:xfrm>
                <a:off x="6557475" y="1649116"/>
                <a:ext cx="4507692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1000" dirty="0">
                    <a:solidFill>
                      <a:schemeClr val="bg2">
                        <a:lumMod val="50000"/>
                      </a:schemeClr>
                    </a:solidFill>
                  </a:rPr>
                  <a:t>当事務所は、企業の規模を問わず、個別の取引だけでなく、企業の日常的な業務をサポートするべく、企業のあらゆるステージで法的アドバイスを行います。</a:t>
                </a:r>
                <a:endParaRPr lang="en-US" altLang="ko-KR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FCC03-BE38-4E31-BA43-1507308FD0DD}"/>
                  </a:ext>
                </a:extLst>
              </p:cNvPr>
              <p:cNvSpPr txBox="1"/>
              <p:nvPr/>
            </p:nvSpPr>
            <p:spPr>
              <a:xfrm>
                <a:off x="6537203" y="1305713"/>
                <a:ext cx="4507692" cy="40011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ja-JP" altLang="en-US" sz="2000" b="1" dirty="0"/>
                  <a:t>企業法務</a:t>
                </a:r>
                <a:endParaRPr lang="ko-KR" altLang="en-US" sz="2000" b="1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EE8C77-E199-44D2-8B02-F295F4A3CBB3}"/>
                </a:ext>
              </a:extLst>
            </p:cNvPr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02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74BA7D-6D7F-4936-880F-8DD878826B98}"/>
              </a:ext>
            </a:extLst>
          </p:cNvPr>
          <p:cNvGrpSpPr/>
          <p:nvPr/>
        </p:nvGrpSpPr>
        <p:grpSpPr>
          <a:xfrm>
            <a:off x="5041007" y="3875977"/>
            <a:ext cx="5721571" cy="1134249"/>
            <a:chOff x="4818251" y="1294425"/>
            <a:chExt cx="5721570" cy="113424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6E4B69-300A-40E1-9A49-CB054069CAE8}"/>
                </a:ext>
              </a:extLst>
            </p:cNvPr>
            <p:cNvGrpSpPr/>
            <p:nvPr/>
          </p:nvGrpSpPr>
          <p:grpSpPr>
            <a:xfrm>
              <a:off x="6001688" y="1356204"/>
              <a:ext cx="4538133" cy="1072470"/>
              <a:chOff x="6527034" y="1286034"/>
              <a:chExt cx="4538133" cy="107247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8F5396-0B59-435F-AAB2-F07D1D48D501}"/>
                  </a:ext>
                </a:extLst>
              </p:cNvPr>
              <p:cNvSpPr txBox="1"/>
              <p:nvPr/>
            </p:nvSpPr>
            <p:spPr>
              <a:xfrm>
                <a:off x="6557475" y="1650618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1000" dirty="0">
                    <a:solidFill>
                      <a:schemeClr val="bg2">
                        <a:lumMod val="50000"/>
                      </a:schemeClr>
                    </a:solidFill>
                  </a:rPr>
                  <a:t>当事務所は、訴訟から裁判外紛争解決手続き（</a:t>
                </a:r>
                <a:r>
                  <a:rPr lang="en-US" altLang="ja-JP" sz="1000" dirty="0">
                    <a:solidFill>
                      <a:schemeClr val="bg2">
                        <a:lumMod val="50000"/>
                      </a:schemeClr>
                    </a:solidFill>
                  </a:rPr>
                  <a:t>ADR</a:t>
                </a:r>
                <a:r>
                  <a:rPr lang="ja-JP" altLang="en-US" sz="1000" dirty="0">
                    <a:solidFill>
                      <a:schemeClr val="bg2">
                        <a:lumMod val="50000"/>
                      </a:schemeClr>
                    </a:solidFill>
                  </a:rPr>
                  <a:t>）に至るまで、あらゆる形態の紛争解決手続きの経験を有しています。香港のすべての裁判手続きのほか、国内および国際的な仲裁および調停において、クライアントを支援し、代理します。</a:t>
                </a:r>
                <a:endParaRPr lang="en-US" altLang="ko-KR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03A8C9-51D7-4DA2-BE18-E07742821825}"/>
                  </a:ext>
                </a:extLst>
              </p:cNvPr>
              <p:cNvSpPr txBox="1"/>
              <p:nvPr/>
            </p:nvSpPr>
            <p:spPr>
              <a:xfrm>
                <a:off x="6527034" y="1286034"/>
                <a:ext cx="4507692" cy="40011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ja-JP" altLang="en-US" sz="2000" b="1" dirty="0"/>
                  <a:t>紛争解決</a:t>
                </a:r>
                <a:endParaRPr lang="ko-KR" altLang="en-US" sz="2000" b="1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4C304-F9B4-4C4C-8D57-3DC24F0EC2B2}"/>
                </a:ext>
              </a:extLst>
            </p:cNvPr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03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F781F5-085A-45A8-8A0D-B72C3BDEC053}"/>
              </a:ext>
            </a:extLst>
          </p:cNvPr>
          <p:cNvGrpSpPr/>
          <p:nvPr/>
        </p:nvGrpSpPr>
        <p:grpSpPr>
          <a:xfrm>
            <a:off x="4561959" y="5021437"/>
            <a:ext cx="6686458" cy="993788"/>
            <a:chOff x="4818251" y="1294425"/>
            <a:chExt cx="6686457" cy="99378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D8D414-A8CE-47E3-88BF-20584CFE4A18}"/>
                </a:ext>
              </a:extLst>
            </p:cNvPr>
            <p:cNvGrpSpPr/>
            <p:nvPr/>
          </p:nvGrpSpPr>
          <p:grpSpPr>
            <a:xfrm>
              <a:off x="6032129" y="1366427"/>
              <a:ext cx="5472579" cy="921786"/>
              <a:chOff x="6557475" y="1296257"/>
              <a:chExt cx="5472579" cy="92178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B6AD8E-E56F-466C-9458-D44ACFE4459E}"/>
                  </a:ext>
                </a:extLst>
              </p:cNvPr>
              <p:cNvSpPr txBox="1"/>
              <p:nvPr/>
            </p:nvSpPr>
            <p:spPr>
              <a:xfrm>
                <a:off x="6557475" y="1664045"/>
                <a:ext cx="4507692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1000" dirty="0">
                    <a:solidFill>
                      <a:schemeClr val="bg2">
                        <a:lumMod val="50000"/>
                      </a:schemeClr>
                    </a:solidFill>
                  </a:rPr>
                  <a:t>当事務所は、香港内外の、個人及び団体を含むクライアントに対し、幅広く法的サービスを提供し、中国でのビジネスや投資、国際的な見通しについてアドバイスを行います。</a:t>
                </a:r>
                <a:endParaRPr lang="en-US" altLang="ko-KR" sz="1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0FEECE-B4CD-4BDE-8D61-829766639AC4}"/>
                  </a:ext>
                </a:extLst>
              </p:cNvPr>
              <p:cNvSpPr txBox="1"/>
              <p:nvPr/>
            </p:nvSpPr>
            <p:spPr>
              <a:xfrm>
                <a:off x="6557475" y="1296257"/>
                <a:ext cx="5472579" cy="40011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r>
                  <a:rPr lang="ja-JP" altLang="en-US" sz="2000" b="1" dirty="0"/>
                  <a:t>中国＆国際案件</a:t>
                </a:r>
                <a:endParaRPr lang="ko-KR" altLang="en-US" sz="2000" b="1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6AC71D-06DC-4455-9DEF-5674A52E0BF1}"/>
                </a:ext>
              </a:extLst>
            </p:cNvPr>
            <p:cNvSpPr txBox="1"/>
            <p:nvPr/>
          </p:nvSpPr>
          <p:spPr>
            <a:xfrm>
              <a:off x="4818251" y="129442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04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6A6DF8A-8591-4A85-ACE4-660919D8E9C8}"/>
              </a:ext>
            </a:extLst>
          </p:cNvPr>
          <p:cNvSpPr/>
          <p:nvPr/>
        </p:nvSpPr>
        <p:spPr>
          <a:xfrm>
            <a:off x="1837372" y="-23082"/>
            <a:ext cx="4245150" cy="3361102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5917606"/>
              <a:gd name="connsiteY0" fmla="*/ 0 h 5041653"/>
              <a:gd name="connsiteX1" fmla="*/ 3043967 w 5917606"/>
              <a:gd name="connsiteY1" fmla="*/ 5041653 h 5041653"/>
              <a:gd name="connsiteX2" fmla="*/ 5917606 w 5917606"/>
              <a:gd name="connsiteY2" fmla="*/ 5031454 h 5041653"/>
              <a:gd name="connsiteX0" fmla="*/ 0 w 5917606"/>
              <a:gd name="connsiteY0" fmla="*/ 0 h 5041653"/>
              <a:gd name="connsiteX1" fmla="*/ 3043967 w 5917606"/>
              <a:gd name="connsiteY1" fmla="*/ 5041653 h 5041653"/>
              <a:gd name="connsiteX2" fmla="*/ 5917606 w 5917606"/>
              <a:gd name="connsiteY2" fmla="*/ 5031454 h 5041653"/>
              <a:gd name="connsiteX0" fmla="*/ 0 w 5917606"/>
              <a:gd name="connsiteY0" fmla="*/ 0 h 5041653"/>
              <a:gd name="connsiteX1" fmla="*/ 3043967 w 5917606"/>
              <a:gd name="connsiteY1" fmla="*/ 5041653 h 5041653"/>
              <a:gd name="connsiteX2" fmla="*/ 5917606 w 5917606"/>
              <a:gd name="connsiteY2" fmla="*/ 5031454 h 50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7606" h="5041653">
                <a:moveTo>
                  <a:pt x="0" y="0"/>
                </a:moveTo>
                <a:cubicBezTo>
                  <a:pt x="1988349" y="1026811"/>
                  <a:pt x="3009136" y="3355306"/>
                  <a:pt x="3043967" y="5041653"/>
                </a:cubicBezTo>
                <a:lnTo>
                  <a:pt x="5917606" y="5031454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273512-87A4-4173-893B-258E5B762C94}"/>
              </a:ext>
            </a:extLst>
          </p:cNvPr>
          <p:cNvSpPr/>
          <p:nvPr/>
        </p:nvSpPr>
        <p:spPr>
          <a:xfrm>
            <a:off x="1552668" y="-2942"/>
            <a:ext cx="4510981" cy="4509861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157481"/>
              <a:gd name="connsiteY0" fmla="*/ 0 h 5042211"/>
              <a:gd name="connsiteX1" fmla="*/ 3043967 w 6157481"/>
              <a:gd name="connsiteY1" fmla="*/ 5041653 h 5042211"/>
              <a:gd name="connsiteX2" fmla="*/ 6157481 w 6157481"/>
              <a:gd name="connsiteY2" fmla="*/ 5042211 h 50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7481" h="5042211">
                <a:moveTo>
                  <a:pt x="0" y="0"/>
                </a:moveTo>
                <a:cubicBezTo>
                  <a:pt x="2647339" y="886277"/>
                  <a:pt x="3586715" y="3365578"/>
                  <a:pt x="3043967" y="5041653"/>
                </a:cubicBezTo>
                <a:lnTo>
                  <a:pt x="6157481" y="5042211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5C48170-CABF-4EBA-AF92-698382BC512A}"/>
              </a:ext>
            </a:extLst>
          </p:cNvPr>
          <p:cNvSpPr/>
          <p:nvPr/>
        </p:nvSpPr>
        <p:spPr>
          <a:xfrm>
            <a:off x="1162388" y="-9791"/>
            <a:ext cx="4386850" cy="5648149"/>
          </a:xfrm>
          <a:custGeom>
            <a:avLst/>
            <a:gdLst>
              <a:gd name="connsiteX0" fmla="*/ 0 w 5486400"/>
              <a:gd name="connsiteY0" fmla="*/ 0 h 2831690"/>
              <a:gd name="connsiteX1" fmla="*/ 2743200 w 5486400"/>
              <a:gd name="connsiteY1" fmla="*/ 2831690 h 2831690"/>
              <a:gd name="connsiteX2" fmla="*/ 5486400 w 5486400"/>
              <a:gd name="connsiteY2" fmla="*/ 2831690 h 2831690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20177"/>
              <a:gd name="connsiteX1" fmla="*/ 2787805 w 5531005"/>
              <a:gd name="connsiteY1" fmla="*/ 2720177 h 2720177"/>
              <a:gd name="connsiteX2" fmla="*/ 5531005 w 5531005"/>
              <a:gd name="connsiteY2" fmla="*/ 2720177 h 2720177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531005"/>
              <a:gd name="connsiteY0" fmla="*/ 0 h 2742479"/>
              <a:gd name="connsiteX1" fmla="*/ 2653991 w 5531005"/>
              <a:gd name="connsiteY1" fmla="*/ 2742479 h 2742479"/>
              <a:gd name="connsiteX2" fmla="*/ 5531005 w 5531005"/>
              <a:gd name="connsiteY2" fmla="*/ 2720177 h 274247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2753909"/>
              <a:gd name="connsiteX1" fmla="*/ 2528261 w 5405275"/>
              <a:gd name="connsiteY1" fmla="*/ 2753909 h 2753909"/>
              <a:gd name="connsiteX2" fmla="*/ 5405275 w 5405275"/>
              <a:gd name="connsiteY2" fmla="*/ 2731607 h 275390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68291 w 5405275"/>
              <a:gd name="connsiteY1" fmla="*/ 3336839 h 3336839"/>
              <a:gd name="connsiteX2" fmla="*/ 5405275 w 5405275"/>
              <a:gd name="connsiteY2" fmla="*/ 2731607 h 3336839"/>
              <a:gd name="connsiteX0" fmla="*/ 0 w 5405275"/>
              <a:gd name="connsiteY0" fmla="*/ 0 h 3336839"/>
              <a:gd name="connsiteX1" fmla="*/ 2734001 w 5405275"/>
              <a:gd name="connsiteY1" fmla="*/ 3336839 h 3336839"/>
              <a:gd name="connsiteX2" fmla="*/ 5405275 w 5405275"/>
              <a:gd name="connsiteY2" fmla="*/ 2731607 h 3336839"/>
              <a:gd name="connsiteX0" fmla="*/ 0 w 5531005"/>
              <a:gd name="connsiteY0" fmla="*/ 0 h 3336839"/>
              <a:gd name="connsiteX1" fmla="*/ 2734001 w 5531005"/>
              <a:gd name="connsiteY1" fmla="*/ 3336839 h 3336839"/>
              <a:gd name="connsiteX2" fmla="*/ 5531005 w 5531005"/>
              <a:gd name="connsiteY2" fmla="*/ 3314537 h 3336839"/>
              <a:gd name="connsiteX0" fmla="*/ 0 w 5542435"/>
              <a:gd name="connsiteY0" fmla="*/ 0 h 3337397"/>
              <a:gd name="connsiteX1" fmla="*/ 2734001 w 5542435"/>
              <a:gd name="connsiteY1" fmla="*/ 3336839 h 3337397"/>
              <a:gd name="connsiteX2" fmla="*/ 5542435 w 5542435"/>
              <a:gd name="connsiteY2" fmla="*/ 3337397 h 3337397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229947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38381"/>
              <a:gd name="connsiteY0" fmla="*/ 0 h 5197194"/>
              <a:gd name="connsiteX1" fmla="*/ 3012971 w 6038381"/>
              <a:gd name="connsiteY1" fmla="*/ 5196636 h 5197194"/>
              <a:gd name="connsiteX2" fmla="*/ 6038381 w 6038381"/>
              <a:gd name="connsiteY2" fmla="*/ 5197194 h 5197194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069377"/>
              <a:gd name="connsiteY0" fmla="*/ 0 h 5042211"/>
              <a:gd name="connsiteX1" fmla="*/ 3043967 w 6069377"/>
              <a:gd name="connsiteY1" fmla="*/ 5041653 h 5042211"/>
              <a:gd name="connsiteX2" fmla="*/ 6069377 w 6069377"/>
              <a:gd name="connsiteY2" fmla="*/ 5042211 h 5042211"/>
              <a:gd name="connsiteX0" fmla="*/ 0 w 6157481"/>
              <a:gd name="connsiteY0" fmla="*/ 0 h 5042211"/>
              <a:gd name="connsiteX1" fmla="*/ 3043967 w 6157481"/>
              <a:gd name="connsiteY1" fmla="*/ 5041653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91234 w 6157481"/>
              <a:gd name="connsiteY1" fmla="*/ 5022470 h 5042211"/>
              <a:gd name="connsiteX2" fmla="*/ 6157481 w 6157481"/>
              <a:gd name="connsiteY2" fmla="*/ 5042211 h 5042211"/>
              <a:gd name="connsiteX0" fmla="*/ 0 w 6157481"/>
              <a:gd name="connsiteY0" fmla="*/ 0 h 5042211"/>
              <a:gd name="connsiteX1" fmla="*/ 2473403 w 6157481"/>
              <a:gd name="connsiteY1" fmla="*/ 5016076 h 5042211"/>
              <a:gd name="connsiteX2" fmla="*/ 6157481 w 6157481"/>
              <a:gd name="connsiteY2" fmla="*/ 5042211 h 5042211"/>
              <a:gd name="connsiteX0" fmla="*/ 0 w 5453192"/>
              <a:gd name="connsiteY0" fmla="*/ 0 h 5035817"/>
              <a:gd name="connsiteX1" fmla="*/ 2473403 w 5453192"/>
              <a:gd name="connsiteY1" fmla="*/ 5016076 h 5035817"/>
              <a:gd name="connsiteX2" fmla="*/ 5453192 w 5453192"/>
              <a:gd name="connsiteY2" fmla="*/ 5035817 h 5035817"/>
              <a:gd name="connsiteX0" fmla="*/ 0 w 5453192"/>
              <a:gd name="connsiteY0" fmla="*/ 0 h 5035817"/>
              <a:gd name="connsiteX1" fmla="*/ 2447860 w 5453192"/>
              <a:gd name="connsiteY1" fmla="*/ 5016076 h 5035817"/>
              <a:gd name="connsiteX2" fmla="*/ 5453192 w 5453192"/>
              <a:gd name="connsiteY2" fmla="*/ 5035817 h 5035817"/>
              <a:gd name="connsiteX0" fmla="*/ 0 w 5453192"/>
              <a:gd name="connsiteY0" fmla="*/ 0 h 5035817"/>
              <a:gd name="connsiteX1" fmla="*/ 2447860 w 5453192"/>
              <a:gd name="connsiteY1" fmla="*/ 5016076 h 5035817"/>
              <a:gd name="connsiteX2" fmla="*/ 5453192 w 5453192"/>
              <a:gd name="connsiteY2" fmla="*/ 5035817 h 5035817"/>
              <a:gd name="connsiteX0" fmla="*/ 0 w 5453192"/>
              <a:gd name="connsiteY0" fmla="*/ 0 h 5035817"/>
              <a:gd name="connsiteX1" fmla="*/ 2447860 w 5453192"/>
              <a:gd name="connsiteY1" fmla="*/ 5016076 h 5035817"/>
              <a:gd name="connsiteX2" fmla="*/ 5453192 w 5453192"/>
              <a:gd name="connsiteY2" fmla="*/ 5035817 h 503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3192" h="5035817">
                <a:moveTo>
                  <a:pt x="0" y="0"/>
                </a:moveTo>
                <a:cubicBezTo>
                  <a:pt x="3150690" y="849061"/>
                  <a:pt x="4013837" y="3301636"/>
                  <a:pt x="2447860" y="5016076"/>
                </a:cubicBezTo>
                <a:lnTo>
                  <a:pt x="5453192" y="5035817"/>
                </a:lnTo>
              </a:path>
            </a:pathLst>
          </a:custGeom>
          <a:noFill/>
          <a:ln w="19050"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890206-8580-4FC7-A158-1E69B2B51C5E}"/>
              </a:ext>
            </a:extLst>
          </p:cNvPr>
          <p:cNvSpPr/>
          <p:nvPr/>
        </p:nvSpPr>
        <p:spPr>
          <a:xfrm>
            <a:off x="-4786" y="6518503"/>
            <a:ext cx="12196786" cy="339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073E80-7BA3-4E0A-9A38-C883ECDA8404}"/>
              </a:ext>
            </a:extLst>
          </p:cNvPr>
          <p:cNvSpPr txBox="1"/>
          <p:nvPr/>
        </p:nvSpPr>
        <p:spPr>
          <a:xfrm>
            <a:off x="4217456" y="97502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/>
              <a:t>主要とする業務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34688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3592" y="276807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Other Legal Services</a:t>
            </a: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4CCE4FB-25BB-48F8-9DC4-B3D5D51D24AE}"/>
              </a:ext>
            </a:extLst>
          </p:cNvPr>
          <p:cNvSpPr/>
          <p:nvPr/>
        </p:nvSpPr>
        <p:spPr>
          <a:xfrm rot="5400000">
            <a:off x="4075934" y="1872205"/>
            <a:ext cx="3892275" cy="3892275"/>
          </a:xfrm>
          <a:prstGeom prst="blockArc">
            <a:avLst>
              <a:gd name="adj1" fmla="val 11864761"/>
              <a:gd name="adj2" fmla="val 20597355"/>
              <a:gd name="adj3" fmla="val 10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1F0CAEFB-B7B1-4C6D-A83B-E5CFEAD997AA}"/>
              </a:ext>
            </a:extLst>
          </p:cNvPr>
          <p:cNvSpPr/>
          <p:nvPr/>
        </p:nvSpPr>
        <p:spPr>
          <a:xfrm rot="16200000">
            <a:off x="4075934" y="1872205"/>
            <a:ext cx="3892275" cy="3892275"/>
          </a:xfrm>
          <a:prstGeom prst="blockArc">
            <a:avLst>
              <a:gd name="adj1" fmla="val 11864761"/>
              <a:gd name="adj2" fmla="val 20578708"/>
              <a:gd name="adj3" fmla="val 10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1F01E-BCBE-4B2C-8D84-4E9DE4AB5138}"/>
              </a:ext>
            </a:extLst>
          </p:cNvPr>
          <p:cNvSpPr txBox="1"/>
          <p:nvPr/>
        </p:nvSpPr>
        <p:spPr>
          <a:xfrm>
            <a:off x="7968209" y="1570121"/>
            <a:ext cx="211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Project Finance</a:t>
            </a:r>
          </a:p>
          <a:p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資金調達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261E3-A986-48EC-93DA-75F61AF0B65A}"/>
              </a:ext>
            </a:extLst>
          </p:cNvPr>
          <p:cNvSpPr txBox="1"/>
          <p:nvPr/>
        </p:nvSpPr>
        <p:spPr>
          <a:xfrm>
            <a:off x="9471427" y="2919967"/>
            <a:ext cx="2512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Employment Law</a:t>
            </a:r>
          </a:p>
          <a:p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労働法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D026F-7E30-4E19-A25F-DAD37553D44E}"/>
              </a:ext>
            </a:extLst>
          </p:cNvPr>
          <p:cNvSpPr txBox="1"/>
          <p:nvPr/>
        </p:nvSpPr>
        <p:spPr>
          <a:xfrm>
            <a:off x="8056319" y="5076068"/>
            <a:ext cx="251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Conveyancing and Real Estate</a:t>
            </a:r>
          </a:p>
          <a:p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不動産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BA81E-F1AF-45E8-BA39-97D9CB683905}"/>
              </a:ext>
            </a:extLst>
          </p:cNvPr>
          <p:cNvSpPr txBox="1"/>
          <p:nvPr/>
        </p:nvSpPr>
        <p:spPr>
          <a:xfrm>
            <a:off x="2419476" y="1570121"/>
            <a:ext cx="1704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HK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Immigration</a:t>
            </a:r>
          </a:p>
          <a:p>
            <a:pPr algn="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移住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E4AB3-4F37-4176-8EB9-46545AEC952F}"/>
              </a:ext>
            </a:extLst>
          </p:cNvPr>
          <p:cNvSpPr txBox="1"/>
          <p:nvPr/>
        </p:nvSpPr>
        <p:spPr>
          <a:xfrm>
            <a:off x="128341" y="2775331"/>
            <a:ext cx="300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HK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Intellectual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Property</a:t>
            </a: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　　　　　　　　　</a:t>
            </a:r>
            <a:endParaRPr lang="en-HK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知的財産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B97297-F777-4EBA-A6C5-F32AE20569AE}"/>
              </a:ext>
            </a:extLst>
          </p:cNvPr>
          <p:cNvSpPr txBox="1"/>
          <p:nvPr/>
        </p:nvSpPr>
        <p:spPr>
          <a:xfrm>
            <a:off x="3486525" y="5700475"/>
            <a:ext cx="92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Tax</a:t>
            </a:r>
          </a:p>
          <a:p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税金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DEF19E-2934-4237-A8A7-740E6D8CAB5A}"/>
              </a:ext>
            </a:extLst>
          </p:cNvPr>
          <p:cNvSpPr txBox="1"/>
          <p:nvPr/>
        </p:nvSpPr>
        <p:spPr>
          <a:xfrm>
            <a:off x="6120191" y="3322624"/>
            <a:ext cx="114209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Option A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34A59A-C4F0-4688-A74E-1DCC8F26CECF}"/>
              </a:ext>
            </a:extLst>
          </p:cNvPr>
          <p:cNvSpPr txBox="1"/>
          <p:nvPr/>
        </p:nvSpPr>
        <p:spPr>
          <a:xfrm>
            <a:off x="4921406" y="4203060"/>
            <a:ext cx="114209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Option B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8" name="Elbow Connector 29">
            <a:extLst>
              <a:ext uri="{FF2B5EF4-FFF2-40B4-BE49-F238E27FC236}">
                <a16:creationId xmlns:a16="http://schemas.microsoft.com/office/drawing/2014/main" id="{DEDABE7E-1F38-4235-993D-0D130F47E364}"/>
              </a:ext>
            </a:extLst>
          </p:cNvPr>
          <p:cNvCxnSpPr/>
          <p:nvPr/>
        </p:nvCxnSpPr>
        <p:spPr>
          <a:xfrm rot="10800000" flipV="1">
            <a:off x="4200723" y="5555762"/>
            <a:ext cx="787725" cy="408035"/>
          </a:xfrm>
          <a:prstGeom prst="bentConnector3">
            <a:avLst/>
          </a:prstGeom>
          <a:ln w="38100">
            <a:solidFill>
              <a:schemeClr val="accent4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31">
            <a:extLst>
              <a:ext uri="{FF2B5EF4-FFF2-40B4-BE49-F238E27FC236}">
                <a16:creationId xmlns:a16="http://schemas.microsoft.com/office/drawing/2014/main" id="{C9A6F7D6-7032-4949-9850-7243600B0534}"/>
              </a:ext>
            </a:extLst>
          </p:cNvPr>
          <p:cNvCxnSpPr/>
          <p:nvPr/>
        </p:nvCxnSpPr>
        <p:spPr>
          <a:xfrm rot="10800000">
            <a:off x="3031898" y="4547942"/>
            <a:ext cx="1275810" cy="23046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CDDB10A-D903-44A3-A75C-37F02B6E1084}"/>
              </a:ext>
            </a:extLst>
          </p:cNvPr>
          <p:cNvSpPr/>
          <p:nvPr/>
        </p:nvSpPr>
        <p:spPr>
          <a:xfrm>
            <a:off x="6813080" y="1980745"/>
            <a:ext cx="360040" cy="3600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8CEB911-41D9-4686-A75D-378D8DC54455}"/>
              </a:ext>
            </a:extLst>
          </p:cNvPr>
          <p:cNvSpPr/>
          <p:nvPr/>
        </p:nvSpPr>
        <p:spPr>
          <a:xfrm>
            <a:off x="7573664" y="2852936"/>
            <a:ext cx="360040" cy="3600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567AA3-FA5A-4565-98E8-1B616180622F}"/>
              </a:ext>
            </a:extLst>
          </p:cNvPr>
          <p:cNvSpPr/>
          <p:nvPr/>
        </p:nvSpPr>
        <p:spPr>
          <a:xfrm>
            <a:off x="6813080" y="5309552"/>
            <a:ext cx="360040" cy="3600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0B05F2-EE83-4701-9467-C3B617329981}"/>
              </a:ext>
            </a:extLst>
          </p:cNvPr>
          <p:cNvSpPr/>
          <p:nvPr/>
        </p:nvSpPr>
        <p:spPr>
          <a:xfrm>
            <a:off x="4918045" y="5309552"/>
            <a:ext cx="360040" cy="3600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A6344-76C8-4818-9EBC-A094C7D61FF7}"/>
              </a:ext>
            </a:extLst>
          </p:cNvPr>
          <p:cNvSpPr/>
          <p:nvPr/>
        </p:nvSpPr>
        <p:spPr>
          <a:xfrm>
            <a:off x="4918045" y="1980745"/>
            <a:ext cx="360040" cy="3600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2B150D-2CB5-4AFD-8B8C-42DE8437325E}"/>
              </a:ext>
            </a:extLst>
          </p:cNvPr>
          <p:cNvSpPr/>
          <p:nvPr/>
        </p:nvSpPr>
        <p:spPr>
          <a:xfrm>
            <a:off x="4166580" y="4584128"/>
            <a:ext cx="360040" cy="3600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37" name="Elbow Connector 39">
            <a:extLst>
              <a:ext uri="{FF2B5EF4-FFF2-40B4-BE49-F238E27FC236}">
                <a16:creationId xmlns:a16="http://schemas.microsoft.com/office/drawing/2014/main" id="{393AFDEA-1D42-4D08-A5CC-151A9FA29E36}"/>
              </a:ext>
            </a:extLst>
          </p:cNvPr>
          <p:cNvCxnSpPr/>
          <p:nvPr/>
        </p:nvCxnSpPr>
        <p:spPr>
          <a:xfrm>
            <a:off x="7072381" y="5489073"/>
            <a:ext cx="877880" cy="499"/>
          </a:xfrm>
          <a:prstGeom prst="bentConnector3">
            <a:avLst/>
          </a:prstGeom>
          <a:ln w="38100">
            <a:solidFill>
              <a:schemeClr val="accent3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40">
            <a:extLst>
              <a:ext uri="{FF2B5EF4-FFF2-40B4-BE49-F238E27FC236}">
                <a16:creationId xmlns:a16="http://schemas.microsoft.com/office/drawing/2014/main" id="{6738C768-1CFC-4BA8-957F-31CBAE272D22}"/>
              </a:ext>
            </a:extLst>
          </p:cNvPr>
          <p:cNvCxnSpPr/>
          <p:nvPr/>
        </p:nvCxnSpPr>
        <p:spPr>
          <a:xfrm rot="10800000">
            <a:off x="4210827" y="1912240"/>
            <a:ext cx="777620" cy="265779"/>
          </a:xfrm>
          <a:prstGeom prst="bentConnector3">
            <a:avLst/>
          </a:prstGeom>
          <a:ln w="38100">
            <a:solidFill>
              <a:schemeClr val="accent4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41">
            <a:extLst>
              <a:ext uri="{FF2B5EF4-FFF2-40B4-BE49-F238E27FC236}">
                <a16:creationId xmlns:a16="http://schemas.microsoft.com/office/drawing/2014/main" id="{56B344E6-AD67-4EDC-9625-D6307BF4D20C}"/>
              </a:ext>
            </a:extLst>
          </p:cNvPr>
          <p:cNvCxnSpPr/>
          <p:nvPr/>
        </p:nvCxnSpPr>
        <p:spPr>
          <a:xfrm rot="10800000" flipH="1">
            <a:off x="7072380" y="1912240"/>
            <a:ext cx="777620" cy="265779"/>
          </a:xfrm>
          <a:prstGeom prst="bentConnector3">
            <a:avLst/>
          </a:prstGeom>
          <a:ln w="38100">
            <a:solidFill>
              <a:schemeClr val="accent3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30">
            <a:extLst>
              <a:ext uri="{FF2B5EF4-FFF2-40B4-BE49-F238E27FC236}">
                <a16:creationId xmlns:a16="http://schemas.microsoft.com/office/drawing/2014/main" id="{8815EF0C-6F06-4C3F-B6C7-8AA1303137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36432" y="3067889"/>
            <a:ext cx="1246966" cy="8412"/>
          </a:xfrm>
          <a:prstGeom prst="bentConnector3">
            <a:avLst>
              <a:gd name="adj1" fmla="val 3523"/>
            </a:avLst>
          </a:prstGeom>
          <a:ln w="38100">
            <a:solidFill>
              <a:schemeClr val="accent2">
                <a:lumMod val="75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31">
            <a:extLst>
              <a:ext uri="{FF2B5EF4-FFF2-40B4-BE49-F238E27FC236}">
                <a16:creationId xmlns:a16="http://schemas.microsoft.com/office/drawing/2014/main" id="{F8CEB911-41D9-4686-A75D-378D8DC54455}"/>
              </a:ext>
            </a:extLst>
          </p:cNvPr>
          <p:cNvSpPr/>
          <p:nvPr/>
        </p:nvSpPr>
        <p:spPr>
          <a:xfrm flipH="1">
            <a:off x="4127685" y="2898227"/>
            <a:ext cx="360040" cy="36004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648E4AB3-4F37-4176-8EB9-46545AEC952F}"/>
              </a:ext>
            </a:extLst>
          </p:cNvPr>
          <p:cNvSpPr txBox="1"/>
          <p:nvPr/>
        </p:nvSpPr>
        <p:spPr>
          <a:xfrm>
            <a:off x="1727036" y="4040110"/>
            <a:ext cx="225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International</a:t>
            </a:r>
          </a:p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Practice</a:t>
            </a:r>
          </a:p>
          <a:p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国際案件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68" name="Elbow Connector 41">
            <a:extLst>
              <a:ext uri="{FF2B5EF4-FFF2-40B4-BE49-F238E27FC236}">
                <a16:creationId xmlns:a16="http://schemas.microsoft.com/office/drawing/2014/main" id="{56B344E6-AD67-4EDC-9625-D6307BF4D20C}"/>
              </a:ext>
            </a:extLst>
          </p:cNvPr>
          <p:cNvCxnSpPr/>
          <p:nvPr/>
        </p:nvCxnSpPr>
        <p:spPr>
          <a:xfrm>
            <a:off x="7753684" y="2983438"/>
            <a:ext cx="1717743" cy="288579"/>
          </a:xfrm>
          <a:prstGeom prst="bentConnector3">
            <a:avLst/>
          </a:prstGeom>
          <a:ln w="38100">
            <a:solidFill>
              <a:schemeClr val="accent3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31">
            <a:extLst>
              <a:ext uri="{FF2B5EF4-FFF2-40B4-BE49-F238E27FC236}">
                <a16:creationId xmlns:a16="http://schemas.microsoft.com/office/drawing/2014/main" id="{F8CEB911-41D9-4686-A75D-378D8DC54455}"/>
              </a:ext>
            </a:extLst>
          </p:cNvPr>
          <p:cNvSpPr/>
          <p:nvPr/>
        </p:nvSpPr>
        <p:spPr>
          <a:xfrm>
            <a:off x="7590917" y="4501606"/>
            <a:ext cx="360040" cy="3600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71" name="Elbow Connector 41">
            <a:extLst>
              <a:ext uri="{FF2B5EF4-FFF2-40B4-BE49-F238E27FC236}">
                <a16:creationId xmlns:a16="http://schemas.microsoft.com/office/drawing/2014/main" id="{56B344E6-AD67-4EDC-9625-D6307BF4D20C}"/>
              </a:ext>
            </a:extLst>
          </p:cNvPr>
          <p:cNvCxnSpPr/>
          <p:nvPr/>
        </p:nvCxnSpPr>
        <p:spPr>
          <a:xfrm flipV="1">
            <a:off x="7770937" y="4510837"/>
            <a:ext cx="1885279" cy="216081"/>
          </a:xfrm>
          <a:prstGeom prst="bentConnector3">
            <a:avLst>
              <a:gd name="adj1" fmla="val 100551"/>
            </a:avLst>
          </a:prstGeom>
          <a:ln w="38100">
            <a:solidFill>
              <a:schemeClr val="accent3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2">
            <a:extLst>
              <a:ext uri="{FF2B5EF4-FFF2-40B4-BE49-F238E27FC236}">
                <a16:creationId xmlns:a16="http://schemas.microsoft.com/office/drawing/2014/main" id="{4AA261E3-A986-48EC-93DA-75F61AF0B65A}"/>
              </a:ext>
            </a:extLst>
          </p:cNvPr>
          <p:cNvSpPr txBox="1"/>
          <p:nvPr/>
        </p:nvSpPr>
        <p:spPr>
          <a:xfrm>
            <a:off x="8061409" y="3927810"/>
            <a:ext cx="3126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HK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Will, Trust and Probate</a:t>
            </a:r>
          </a:p>
          <a:p>
            <a:pPr algn="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遺言、信託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遺言検認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20C4E3-F3D8-4CD5-8318-2CEB80B44F38}"/>
              </a:ext>
            </a:extLst>
          </p:cNvPr>
          <p:cNvSpPr txBox="1"/>
          <p:nvPr/>
        </p:nvSpPr>
        <p:spPr>
          <a:xfrm>
            <a:off x="4672078" y="909539"/>
            <a:ext cx="2918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その他の法的サービス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470168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Double-Exposure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Double-Exposure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21264</TotalTime>
  <Words>1479</Words>
  <Application>Microsoft Office PowerPoint</Application>
  <PresentationFormat>Widescreen</PresentationFormat>
  <Paragraphs>158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Gill Sans MT</vt:lpstr>
      <vt:lpstr>Cover and End Slide Master</vt:lpstr>
      <vt:lpstr>Contents Slide Master</vt:lpstr>
      <vt:lpstr>Section Break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Rena Hase</cp:lastModifiedBy>
  <cp:revision>271</cp:revision>
  <cp:lastPrinted>2020-08-10T03:38:29Z</cp:lastPrinted>
  <dcterms:created xsi:type="dcterms:W3CDTF">2018-04-24T17:14:44Z</dcterms:created>
  <dcterms:modified xsi:type="dcterms:W3CDTF">2021-09-09T08:11:18Z</dcterms:modified>
</cp:coreProperties>
</file>