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 id="2147483718" r:id="rId4"/>
    <p:sldMasterId id="2147483743" r:id="rId5"/>
  </p:sldMasterIdLst>
  <p:notesMasterIdLst>
    <p:notesMasterId r:id="rId21"/>
  </p:notesMasterIdLst>
  <p:sldIdLst>
    <p:sldId id="413" r:id="rId6"/>
    <p:sldId id="382" r:id="rId7"/>
    <p:sldId id="402" r:id="rId8"/>
    <p:sldId id="384" r:id="rId9"/>
    <p:sldId id="412" r:id="rId10"/>
    <p:sldId id="405" r:id="rId11"/>
    <p:sldId id="393" r:id="rId12"/>
    <p:sldId id="411" r:id="rId13"/>
    <p:sldId id="410" r:id="rId14"/>
    <p:sldId id="334" r:id="rId15"/>
    <p:sldId id="279" r:id="rId16"/>
    <p:sldId id="406" r:id="rId17"/>
    <p:sldId id="407" r:id="rId18"/>
    <p:sldId id="408" r:id="rId19"/>
    <p:sldId id="314" r:id="rId20"/>
  </p:sldIdLst>
  <p:sldSz cx="12192000" cy="6858000"/>
  <p:notesSz cx="6735763" cy="9866313"/>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AB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4424" autoAdjust="0"/>
  </p:normalViewPr>
  <p:slideViewPr>
    <p:cSldViewPr snapToGrid="0">
      <p:cViewPr>
        <p:scale>
          <a:sx n="50" d="100"/>
          <a:sy n="50" d="100"/>
        </p:scale>
        <p:origin x="84" y="420"/>
      </p:cViewPr>
      <p:guideLst>
        <p:guide orient="horz" pos="2480"/>
        <p:guide pos="3840"/>
      </p:guideLst>
    </p:cSldViewPr>
  </p:slideViewPr>
  <p:notesTextViewPr>
    <p:cViewPr>
      <p:scale>
        <a:sx n="1" d="1"/>
        <a:sy n="1" d="1"/>
      </p:scale>
      <p:origin x="0" y="0"/>
    </p:cViewPr>
  </p:notesTextViewPr>
  <p:sorterViewPr>
    <p:cViewPr>
      <p:scale>
        <a:sx n="100" d="100"/>
        <a:sy n="100" d="100"/>
      </p:scale>
      <p:origin x="0" y="-23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815375" y="0"/>
            <a:ext cx="2918830" cy="495029"/>
          </a:xfrm>
          <a:prstGeom prst="rect">
            <a:avLst/>
          </a:prstGeom>
        </p:spPr>
        <p:txBody>
          <a:bodyPr vert="horz" lIns="92492" tIns="46246" rIns="92492" bIns="46246" rtlCol="0"/>
          <a:lstStyle>
            <a:lvl1pPr algn="r">
              <a:defRPr sz="1200"/>
            </a:lvl1pPr>
          </a:lstStyle>
          <a:p>
            <a:fld id="{A21C466A-BEE1-465C-8B45-A5956C557BA0}" type="datetimeFigureOut">
              <a:rPr lang="en-US" smtClean="0"/>
              <a:t>8/3/2022</a:t>
            </a:fld>
            <a:endParaRPr lang="en-US"/>
          </a:p>
        </p:txBody>
      </p:sp>
      <p:sp>
        <p:nvSpPr>
          <p:cNvPr id="4" name="Slide Image Placeholder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73577" y="4748164"/>
            <a:ext cx="5388610" cy="3884861"/>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1286"/>
            <a:ext cx="2918830" cy="495028"/>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815375" y="9371286"/>
            <a:ext cx="2918830" cy="495028"/>
          </a:xfrm>
          <a:prstGeom prst="rect">
            <a:avLst/>
          </a:prstGeom>
        </p:spPr>
        <p:txBody>
          <a:bodyPr vert="horz" lIns="92492" tIns="46246" rIns="92492" bIns="46246" rtlCol="0" anchor="b"/>
          <a:lstStyle>
            <a:lvl1pPr algn="r">
              <a:defRPr sz="1200"/>
            </a:lvl1pPr>
          </a:lstStyle>
          <a:p>
            <a:fld id="{38D1E45D-C88A-4E28-88AF-6B7BE2B1A120}" type="slidenum">
              <a:rPr lang="en-US" smtClean="0"/>
              <a:t>‹#›</a:t>
            </a:fld>
            <a:endParaRPr lang="en-US"/>
          </a:p>
        </p:txBody>
      </p:sp>
    </p:spTree>
    <p:extLst>
      <p:ext uri="{BB962C8B-B14F-4D97-AF65-F5344CB8AC3E}">
        <p14:creationId xmlns:p14="http://schemas.microsoft.com/office/powerpoint/2010/main" val="3287552247"/>
      </p:ext>
    </p:extLst>
  </p:cSld>
  <p:clrMap bg1="lt1" tx1="dk1" bg2="lt2" tx2="dk2" accent1="accent1" accent2="accent2" accent3="accent3" accent4="accent4" accent5="accent5" accent6="accent6" hlink="hlink" folHlink="folHlink"/>
  <p:notesStyle>
    <a:lvl1pPr marL="0" algn="l" defTabSz="609539" rtl="0" eaLnBrk="1" latinLnBrk="0" hangingPunct="1">
      <a:defRPr sz="800" kern="1200">
        <a:solidFill>
          <a:schemeClr val="tx1"/>
        </a:solidFill>
        <a:latin typeface="+mn-lt"/>
        <a:ea typeface="+mn-ea"/>
        <a:cs typeface="+mn-cs"/>
      </a:defRPr>
    </a:lvl1pPr>
    <a:lvl2pPr marL="304770" algn="l" defTabSz="609539" rtl="0" eaLnBrk="1" latinLnBrk="0" hangingPunct="1">
      <a:defRPr sz="800" kern="1200">
        <a:solidFill>
          <a:schemeClr val="tx1"/>
        </a:solidFill>
        <a:latin typeface="+mn-lt"/>
        <a:ea typeface="+mn-ea"/>
        <a:cs typeface="+mn-cs"/>
      </a:defRPr>
    </a:lvl2pPr>
    <a:lvl3pPr marL="609539" algn="l" defTabSz="609539" rtl="0" eaLnBrk="1" latinLnBrk="0" hangingPunct="1">
      <a:defRPr sz="800" kern="1200">
        <a:solidFill>
          <a:schemeClr val="tx1"/>
        </a:solidFill>
        <a:latin typeface="+mn-lt"/>
        <a:ea typeface="+mn-ea"/>
        <a:cs typeface="+mn-cs"/>
      </a:defRPr>
    </a:lvl3pPr>
    <a:lvl4pPr marL="914309" algn="l" defTabSz="609539" rtl="0" eaLnBrk="1" latinLnBrk="0" hangingPunct="1">
      <a:defRPr sz="800" kern="1200">
        <a:solidFill>
          <a:schemeClr val="tx1"/>
        </a:solidFill>
        <a:latin typeface="+mn-lt"/>
        <a:ea typeface="+mn-ea"/>
        <a:cs typeface="+mn-cs"/>
      </a:defRPr>
    </a:lvl4pPr>
    <a:lvl5pPr marL="1219078" algn="l" defTabSz="609539" rtl="0" eaLnBrk="1" latinLnBrk="0" hangingPunct="1">
      <a:defRPr sz="800" kern="1200">
        <a:solidFill>
          <a:schemeClr val="tx1"/>
        </a:solidFill>
        <a:latin typeface="+mn-lt"/>
        <a:ea typeface="+mn-ea"/>
        <a:cs typeface="+mn-cs"/>
      </a:defRPr>
    </a:lvl5pPr>
    <a:lvl6pPr marL="1523848" algn="l" defTabSz="609539" rtl="0" eaLnBrk="1" latinLnBrk="0" hangingPunct="1">
      <a:defRPr sz="800" kern="1200">
        <a:solidFill>
          <a:schemeClr val="tx1"/>
        </a:solidFill>
        <a:latin typeface="+mn-lt"/>
        <a:ea typeface="+mn-ea"/>
        <a:cs typeface="+mn-cs"/>
      </a:defRPr>
    </a:lvl6pPr>
    <a:lvl7pPr marL="1828617" algn="l" defTabSz="609539" rtl="0" eaLnBrk="1" latinLnBrk="0" hangingPunct="1">
      <a:defRPr sz="800" kern="1200">
        <a:solidFill>
          <a:schemeClr val="tx1"/>
        </a:solidFill>
        <a:latin typeface="+mn-lt"/>
        <a:ea typeface="+mn-ea"/>
        <a:cs typeface="+mn-cs"/>
      </a:defRPr>
    </a:lvl7pPr>
    <a:lvl8pPr marL="2133387" algn="l" defTabSz="609539" rtl="0" eaLnBrk="1" latinLnBrk="0" hangingPunct="1">
      <a:defRPr sz="800" kern="1200">
        <a:solidFill>
          <a:schemeClr val="tx1"/>
        </a:solidFill>
        <a:latin typeface="+mn-lt"/>
        <a:ea typeface="+mn-ea"/>
        <a:cs typeface="+mn-cs"/>
      </a:defRPr>
    </a:lvl8pPr>
    <a:lvl9pPr marL="2438156" algn="l" defTabSz="609539"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38D1E45D-C88A-4E28-88AF-6B7BE2B1A120}" type="slidenum">
              <a:rPr lang="en-US" smtClean="0"/>
              <a:t>5</a:t>
            </a:fld>
            <a:endParaRPr lang="en-US"/>
          </a:p>
        </p:txBody>
      </p:sp>
    </p:spTree>
    <p:extLst>
      <p:ext uri="{BB962C8B-B14F-4D97-AF65-F5344CB8AC3E}">
        <p14:creationId xmlns:p14="http://schemas.microsoft.com/office/powerpoint/2010/main" val="3301097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22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0" y="0"/>
            <a:ext cx="12192000" cy="685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22663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247973" y="244099"/>
            <a:ext cx="11696055" cy="6369803"/>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77520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4779E88-F9CF-46EF-AD4D-47450CCF4178}"/>
              </a:ext>
            </a:extLst>
          </p:cNvPr>
          <p:cNvSpPr>
            <a:spLocks noGrp="1"/>
          </p:cNvSpPr>
          <p:nvPr>
            <p:ph type="pic" sz="quarter" idx="11" hasCustomPrompt="1"/>
          </p:nvPr>
        </p:nvSpPr>
        <p:spPr>
          <a:xfrm>
            <a:off x="6364637" y="944834"/>
            <a:ext cx="4968333" cy="4968333"/>
          </a:xfrm>
          <a:custGeom>
            <a:avLst/>
            <a:gdLst>
              <a:gd name="connsiteX0" fmla="*/ 1806860 w 7452500"/>
              <a:gd name="connsiteY0" fmla="*/ 0 h 7452500"/>
              <a:gd name="connsiteX1" fmla="*/ 3726250 w 7452500"/>
              <a:gd name="connsiteY1" fmla="*/ 1919390 h 7452500"/>
              <a:gd name="connsiteX2" fmla="*/ 5645640 w 7452500"/>
              <a:gd name="connsiteY2" fmla="*/ 0 h 7452500"/>
              <a:gd name="connsiteX3" fmla="*/ 7452500 w 7452500"/>
              <a:gd name="connsiteY3" fmla="*/ 1806860 h 7452500"/>
              <a:gd name="connsiteX4" fmla="*/ 5533110 w 7452500"/>
              <a:gd name="connsiteY4" fmla="*/ 3726250 h 7452500"/>
              <a:gd name="connsiteX5" fmla="*/ 7452500 w 7452500"/>
              <a:gd name="connsiteY5" fmla="*/ 5645640 h 7452500"/>
              <a:gd name="connsiteX6" fmla="*/ 5645640 w 7452500"/>
              <a:gd name="connsiteY6" fmla="*/ 7452500 h 7452500"/>
              <a:gd name="connsiteX7" fmla="*/ 3726250 w 7452500"/>
              <a:gd name="connsiteY7" fmla="*/ 5533110 h 7452500"/>
              <a:gd name="connsiteX8" fmla="*/ 1806860 w 7452500"/>
              <a:gd name="connsiteY8" fmla="*/ 7452500 h 7452500"/>
              <a:gd name="connsiteX9" fmla="*/ 0 w 7452500"/>
              <a:gd name="connsiteY9" fmla="*/ 5645640 h 7452500"/>
              <a:gd name="connsiteX10" fmla="*/ 1919390 w 7452500"/>
              <a:gd name="connsiteY10" fmla="*/ 3726250 h 7452500"/>
              <a:gd name="connsiteX11" fmla="*/ 0 w 7452500"/>
              <a:gd name="connsiteY11" fmla="*/ 1806860 h 7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52500" h="7452500">
                <a:moveTo>
                  <a:pt x="1806860" y="0"/>
                </a:moveTo>
                <a:lnTo>
                  <a:pt x="3726250" y="1919390"/>
                </a:lnTo>
                <a:lnTo>
                  <a:pt x="5645640" y="0"/>
                </a:lnTo>
                <a:lnTo>
                  <a:pt x="7452500" y="1806860"/>
                </a:lnTo>
                <a:lnTo>
                  <a:pt x="5533110" y="3726250"/>
                </a:lnTo>
                <a:lnTo>
                  <a:pt x="7452500" y="5645640"/>
                </a:lnTo>
                <a:lnTo>
                  <a:pt x="5645640" y="7452500"/>
                </a:lnTo>
                <a:lnTo>
                  <a:pt x="3726250" y="5533110"/>
                </a:lnTo>
                <a:lnTo>
                  <a:pt x="1806860" y="7452500"/>
                </a:lnTo>
                <a:lnTo>
                  <a:pt x="0" y="5645640"/>
                </a:lnTo>
                <a:lnTo>
                  <a:pt x="1919390" y="3726250"/>
                </a:lnTo>
                <a:lnTo>
                  <a:pt x="0" y="180686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651962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8D73045-0B82-42B3-AACE-D96E45E3ECED}"/>
              </a:ext>
            </a:extLst>
          </p:cNvPr>
          <p:cNvSpPr>
            <a:spLocks noGrp="1"/>
          </p:cNvSpPr>
          <p:nvPr>
            <p:ph type="pic" sz="quarter" idx="11" hasCustomPrompt="1"/>
          </p:nvPr>
        </p:nvSpPr>
        <p:spPr>
          <a:xfrm>
            <a:off x="5622521" y="0"/>
            <a:ext cx="6569479" cy="6858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457716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a16="http://schemas.microsoft.com/office/drawing/2014/main" id="{A5626D23-6CC7-4600-833F-1D3C40A75C48}"/>
              </a:ext>
            </a:extLst>
          </p:cNvPr>
          <p:cNvSpPr>
            <a:spLocks noGrp="1"/>
          </p:cNvSpPr>
          <p:nvPr>
            <p:ph type="pic" sz="quarter" idx="65" hasCustomPrompt="1"/>
          </p:nvPr>
        </p:nvSpPr>
        <p:spPr>
          <a:xfrm>
            <a:off x="5164510" y="635635"/>
            <a:ext cx="6379790" cy="5586731"/>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055620660"/>
      </p:ext>
    </p:extLst>
  </p:cSld>
  <p:clrMapOvr>
    <a:masterClrMapping/>
  </p:clrMapOvr>
  <p:extLst>
    <p:ext uri="{DCECCB84-F9BA-43D5-87BE-67443E8EF086}">
      <p15:sldGuideLst xmlns:p15="http://schemas.microsoft.com/office/powerpoint/2012/main">
        <p15:guide id="1" orient="horz" pos="1440" userDrawn="1">
          <p15:clr>
            <a:srgbClr val="FBAE40"/>
          </p15:clr>
        </p15:guide>
        <p15:guide id="2" pos="25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8_Images &amp; Contents Layout">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31D701F7-6536-4EA0-BC87-9BB13963D926}"/>
              </a:ext>
            </a:extLst>
          </p:cNvPr>
          <p:cNvSpPr/>
          <p:nvPr userDrawn="1"/>
        </p:nvSpPr>
        <p:spPr>
          <a:xfrm>
            <a:off x="1"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Picture Placeholder 4">
            <a:extLst>
              <a:ext uri="{FF2B5EF4-FFF2-40B4-BE49-F238E27FC236}">
                <a16:creationId xmlns:a16="http://schemas.microsoft.com/office/drawing/2014/main" id="{60BB1D46-BAD4-4238-B821-E5C51676C584}"/>
              </a:ext>
            </a:extLst>
          </p:cNvPr>
          <p:cNvSpPr>
            <a:spLocks noGrp="1"/>
          </p:cNvSpPr>
          <p:nvPr>
            <p:ph type="pic" sz="quarter" idx="65" hasCustomPrompt="1"/>
          </p:nvPr>
        </p:nvSpPr>
        <p:spPr>
          <a:xfrm>
            <a:off x="5534030" y="3"/>
            <a:ext cx="6657973" cy="6857999"/>
          </a:xfrm>
          <a:custGeom>
            <a:avLst/>
            <a:gdLst>
              <a:gd name="connsiteX0" fmla="*/ 3543299 w 9986960"/>
              <a:gd name="connsiteY0" fmla="*/ 0 h 10286999"/>
              <a:gd name="connsiteX1" fmla="*/ 9986960 w 9986960"/>
              <a:gd name="connsiteY1" fmla="*/ 0 h 10286999"/>
              <a:gd name="connsiteX2" fmla="*/ 9986960 w 9986960"/>
              <a:gd name="connsiteY2" fmla="*/ 1526 h 10286999"/>
              <a:gd name="connsiteX3" fmla="*/ 6444712 w 9986960"/>
              <a:gd name="connsiteY3" fmla="*/ 5157796 h 10286999"/>
              <a:gd name="connsiteX4" fmla="*/ 9986958 w 9986960"/>
              <a:gd name="connsiteY4" fmla="*/ 10285473 h 10286999"/>
              <a:gd name="connsiteX5" fmla="*/ 9986958 w 9986960"/>
              <a:gd name="connsiteY5" fmla="*/ 10286999 h 10286999"/>
              <a:gd name="connsiteX6" fmla="*/ 3543297 w 9986960"/>
              <a:gd name="connsiteY6" fmla="*/ 10286999 h 10286999"/>
              <a:gd name="connsiteX7" fmla="*/ 0 w 9986960"/>
              <a:gd name="connsiteY7" fmla="*/ 5157799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6960" h="10286999">
                <a:moveTo>
                  <a:pt x="3543299" y="0"/>
                </a:moveTo>
                <a:lnTo>
                  <a:pt x="9986960" y="0"/>
                </a:lnTo>
                <a:lnTo>
                  <a:pt x="9986960" y="1526"/>
                </a:lnTo>
                <a:lnTo>
                  <a:pt x="6444712" y="5157796"/>
                </a:lnTo>
                <a:lnTo>
                  <a:pt x="9986958" y="10285473"/>
                </a:lnTo>
                <a:lnTo>
                  <a:pt x="9986958" y="10286999"/>
                </a:lnTo>
                <a:lnTo>
                  <a:pt x="3543297" y="10286999"/>
                </a:lnTo>
                <a:lnTo>
                  <a:pt x="0" y="5157799"/>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5698706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89478DC5-F7B1-4722-A7D4-1EAFA890CD3E}"/>
              </a:ext>
            </a:extLst>
          </p:cNvPr>
          <p:cNvSpPr>
            <a:spLocks noGrp="1"/>
          </p:cNvSpPr>
          <p:nvPr>
            <p:ph type="pic" sz="quarter" idx="10" hasCustomPrompt="1"/>
          </p:nvPr>
        </p:nvSpPr>
        <p:spPr>
          <a:xfrm>
            <a:off x="4637014" y="0"/>
            <a:ext cx="7554989" cy="6858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943115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9C09E7B9-ECB5-4564-A54A-1AE75A669D60}"/>
              </a:ext>
            </a:extLst>
          </p:cNvPr>
          <p:cNvSpPr>
            <a:spLocks noGrp="1"/>
          </p:cNvSpPr>
          <p:nvPr>
            <p:ph type="pic" sz="quarter" idx="10" hasCustomPrompt="1"/>
          </p:nvPr>
        </p:nvSpPr>
        <p:spPr>
          <a:xfrm>
            <a:off x="1" y="0"/>
            <a:ext cx="12192000" cy="3429000"/>
          </a:xfrm>
          <a:custGeom>
            <a:avLst/>
            <a:gdLst>
              <a:gd name="connsiteX0" fmla="*/ 6095999 w 12192000"/>
              <a:gd name="connsiteY0" fmla="*/ 1233270 h 3429000"/>
              <a:gd name="connsiteX1" fmla="*/ 7360415 w 12192000"/>
              <a:gd name="connsiteY1" fmla="*/ 3429000 h 3429000"/>
              <a:gd name="connsiteX2" fmla="*/ 4831583 w 12192000"/>
              <a:gd name="connsiteY2" fmla="*/ 3429000 h 3429000"/>
              <a:gd name="connsiteX3" fmla="*/ 0 w 12192000"/>
              <a:gd name="connsiteY3" fmla="*/ 0 h 3429000"/>
              <a:gd name="connsiteX4" fmla="*/ 12192000 w 12192000"/>
              <a:gd name="connsiteY4" fmla="*/ 0 h 3429000"/>
              <a:gd name="connsiteX5" fmla="*/ 12192000 w 12192000"/>
              <a:gd name="connsiteY5" fmla="*/ 3429000 h 3429000"/>
              <a:gd name="connsiteX6" fmla="*/ 7473940 w 12192000"/>
              <a:gd name="connsiteY6" fmla="*/ 3429000 h 3429000"/>
              <a:gd name="connsiteX7" fmla="*/ 6096000 w 12192000"/>
              <a:gd name="connsiteY7" fmla="*/ 1053241 h 3429000"/>
              <a:gd name="connsiteX8" fmla="*/ 4718060 w 12192000"/>
              <a:gd name="connsiteY8" fmla="*/ 3429000 h 3429000"/>
              <a:gd name="connsiteX9" fmla="*/ 0 w 12192000"/>
              <a:gd name="connsiteY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429000">
                <a:moveTo>
                  <a:pt x="6095999" y="1233270"/>
                </a:moveTo>
                <a:lnTo>
                  <a:pt x="7360415" y="3429000"/>
                </a:lnTo>
                <a:lnTo>
                  <a:pt x="4831583" y="3429000"/>
                </a:lnTo>
                <a:close/>
                <a:moveTo>
                  <a:pt x="0" y="0"/>
                </a:moveTo>
                <a:lnTo>
                  <a:pt x="12192000" y="0"/>
                </a:lnTo>
                <a:lnTo>
                  <a:pt x="12192000" y="3429000"/>
                </a:lnTo>
                <a:lnTo>
                  <a:pt x="7473940" y="3429000"/>
                </a:lnTo>
                <a:lnTo>
                  <a:pt x="6096000" y="1053241"/>
                </a:lnTo>
                <a:lnTo>
                  <a:pt x="4718060" y="3429000"/>
                </a:lnTo>
                <a:lnTo>
                  <a:pt x="0" y="3429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141622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캡션 있는 콘텐츠">
    <p:spTree>
      <p:nvGrpSpPr>
        <p:cNvPr id="1" name=""/>
        <p:cNvGrpSpPr/>
        <p:nvPr/>
      </p:nvGrpSpPr>
      <p:grpSpPr>
        <a:xfrm>
          <a:off x="0" y="0"/>
          <a:ext cx="0" cy="0"/>
          <a:chOff x="0" y="0"/>
          <a:chExt cx="0" cy="0"/>
        </a:xfrm>
      </p:grpSpPr>
      <p:sp>
        <p:nvSpPr>
          <p:cNvPr id="9" name="그림 개체 틀 21">
            <a:extLst>
              <a:ext uri="{FF2B5EF4-FFF2-40B4-BE49-F238E27FC236}">
                <a16:creationId xmlns:a16="http://schemas.microsoft.com/office/drawing/2014/main" id="{5E2EB29C-531A-426D-8D92-913DE5F35C88}"/>
              </a:ext>
            </a:extLst>
          </p:cNvPr>
          <p:cNvSpPr>
            <a:spLocks noGrp="1"/>
          </p:cNvSpPr>
          <p:nvPr>
            <p:ph type="pic" idx="16" hasCustomPrompt="1"/>
          </p:nvPr>
        </p:nvSpPr>
        <p:spPr>
          <a:xfrm>
            <a:off x="452313" y="181904"/>
            <a:ext cx="6998756" cy="6471290"/>
          </a:xfrm>
          <a:custGeom>
            <a:avLst/>
            <a:gdLst>
              <a:gd name="connsiteX0" fmla="*/ 4043260 w 6998756"/>
              <a:gd name="connsiteY0" fmla="*/ 5264682 h 6471290"/>
              <a:gd name="connsiteX1" fmla="*/ 4031821 w 6998756"/>
              <a:gd name="connsiteY1" fmla="*/ 5270785 h 6471290"/>
              <a:gd name="connsiteX2" fmla="*/ 4032292 w 6998756"/>
              <a:gd name="connsiteY2" fmla="*/ 5276701 h 6471290"/>
              <a:gd name="connsiteX3" fmla="*/ 4034244 w 6998756"/>
              <a:gd name="connsiteY3" fmla="*/ 5274954 h 6471290"/>
              <a:gd name="connsiteX4" fmla="*/ 4177955 w 6998756"/>
              <a:gd name="connsiteY4" fmla="*/ 5062815 h 6471290"/>
              <a:gd name="connsiteX5" fmla="*/ 4151119 w 6998756"/>
              <a:gd name="connsiteY5" fmla="*/ 5091007 h 6471290"/>
              <a:gd name="connsiteX6" fmla="*/ 4049761 w 6998756"/>
              <a:gd name="connsiteY6" fmla="*/ 5170256 h 6471290"/>
              <a:gd name="connsiteX7" fmla="*/ 4024029 w 6998756"/>
              <a:gd name="connsiteY7" fmla="*/ 5177366 h 6471290"/>
              <a:gd name="connsiteX8" fmla="*/ 4022926 w 6998756"/>
              <a:gd name="connsiteY8" fmla="*/ 5198446 h 6471290"/>
              <a:gd name="connsiteX9" fmla="*/ 4060897 w 6998756"/>
              <a:gd name="connsiteY9" fmla="*/ 5230028 h 6471290"/>
              <a:gd name="connsiteX10" fmla="*/ 4066183 w 6998756"/>
              <a:gd name="connsiteY10" fmla="*/ 5238570 h 6471290"/>
              <a:gd name="connsiteX11" fmla="*/ 4079684 w 6998756"/>
              <a:gd name="connsiteY11" fmla="*/ 5223190 h 6471290"/>
              <a:gd name="connsiteX12" fmla="*/ 4095970 w 6998756"/>
              <a:gd name="connsiteY12" fmla="*/ 5187245 h 6471290"/>
              <a:gd name="connsiteX13" fmla="*/ 4182101 w 6998756"/>
              <a:gd name="connsiteY13" fmla="*/ 5109429 h 6471290"/>
              <a:gd name="connsiteX14" fmla="*/ 4237020 w 6998756"/>
              <a:gd name="connsiteY14" fmla="*/ 5063016 h 6471290"/>
              <a:gd name="connsiteX15" fmla="*/ 4212822 w 6998756"/>
              <a:gd name="connsiteY15" fmla="*/ 5065367 h 6471290"/>
              <a:gd name="connsiteX16" fmla="*/ 4177955 w 6998756"/>
              <a:gd name="connsiteY16" fmla="*/ 5062815 h 6471290"/>
              <a:gd name="connsiteX17" fmla="*/ 5215197 w 6998756"/>
              <a:gd name="connsiteY17" fmla="*/ 4051921 h 6471290"/>
              <a:gd name="connsiteX18" fmla="*/ 5209287 w 6998756"/>
              <a:gd name="connsiteY18" fmla="*/ 4054961 h 6471290"/>
              <a:gd name="connsiteX19" fmla="*/ 5077055 w 6998756"/>
              <a:gd name="connsiteY19" fmla="*/ 4196673 h 6471290"/>
              <a:gd name="connsiteX20" fmla="*/ 5001206 w 6998756"/>
              <a:gd name="connsiteY20" fmla="*/ 4273031 h 6471290"/>
              <a:gd name="connsiteX21" fmla="*/ 4886981 w 6998756"/>
              <a:gd name="connsiteY21" fmla="*/ 4355836 h 6471290"/>
              <a:gd name="connsiteX22" fmla="*/ 4737493 w 6998756"/>
              <a:gd name="connsiteY22" fmla="*/ 4466390 h 6471290"/>
              <a:gd name="connsiteX23" fmla="*/ 4675172 w 6998756"/>
              <a:gd name="connsiteY23" fmla="*/ 4526545 h 6471290"/>
              <a:gd name="connsiteX24" fmla="*/ 4419003 w 6998756"/>
              <a:gd name="connsiteY24" fmla="*/ 4737211 h 6471290"/>
              <a:gd name="connsiteX25" fmla="*/ 4405257 w 6998756"/>
              <a:gd name="connsiteY25" fmla="*/ 4757629 h 6471290"/>
              <a:gd name="connsiteX26" fmla="*/ 4375773 w 6998756"/>
              <a:gd name="connsiteY26" fmla="*/ 4836413 h 6471290"/>
              <a:gd name="connsiteX27" fmla="*/ 4253140 w 6998756"/>
              <a:gd name="connsiteY27" fmla="*/ 4999107 h 6471290"/>
              <a:gd name="connsiteX28" fmla="*/ 4258591 w 6998756"/>
              <a:gd name="connsiteY28" fmla="*/ 5043850 h 6471290"/>
              <a:gd name="connsiteX29" fmla="*/ 4255556 w 6998756"/>
              <a:gd name="connsiteY29" fmla="*/ 5047350 h 6471290"/>
              <a:gd name="connsiteX30" fmla="*/ 4264823 w 6998756"/>
              <a:gd name="connsiteY30" fmla="*/ 5039519 h 6471290"/>
              <a:gd name="connsiteX31" fmla="*/ 4376726 w 6998756"/>
              <a:gd name="connsiteY31" fmla="*/ 4911330 h 6471290"/>
              <a:gd name="connsiteX32" fmla="*/ 4495294 w 6998756"/>
              <a:gd name="connsiteY32" fmla="*/ 4847795 h 6471290"/>
              <a:gd name="connsiteX33" fmla="*/ 4572211 w 6998756"/>
              <a:gd name="connsiteY33" fmla="*/ 4710384 h 6471290"/>
              <a:gd name="connsiteX34" fmla="*/ 4769783 w 6998756"/>
              <a:gd name="connsiteY34" fmla="*/ 4525049 h 6471290"/>
              <a:gd name="connsiteX35" fmla="*/ 4934059 w 6998756"/>
              <a:gd name="connsiteY35" fmla="*/ 4328278 h 6471290"/>
              <a:gd name="connsiteX36" fmla="*/ 4982961 w 6998756"/>
              <a:gd name="connsiteY36" fmla="*/ 4337626 h 6471290"/>
              <a:gd name="connsiteX37" fmla="*/ 5112069 w 6998756"/>
              <a:gd name="connsiteY37" fmla="*/ 4191493 h 6471290"/>
              <a:gd name="connsiteX38" fmla="*/ 1421611 w 6998756"/>
              <a:gd name="connsiteY38" fmla="*/ 2211251 h 6471290"/>
              <a:gd name="connsiteX39" fmla="*/ 1365366 w 6998756"/>
              <a:gd name="connsiteY39" fmla="*/ 2295734 h 6471290"/>
              <a:gd name="connsiteX40" fmla="*/ 1342943 w 6998756"/>
              <a:gd name="connsiteY40" fmla="*/ 2329145 h 6471290"/>
              <a:gd name="connsiteX41" fmla="*/ 1346081 w 6998756"/>
              <a:gd name="connsiteY41" fmla="*/ 2326178 h 6471290"/>
              <a:gd name="connsiteX42" fmla="*/ 1416062 w 6998756"/>
              <a:gd name="connsiteY42" fmla="*/ 2254923 h 6471290"/>
              <a:gd name="connsiteX43" fmla="*/ 1424962 w 6998756"/>
              <a:gd name="connsiteY43" fmla="*/ 2226134 h 6471290"/>
              <a:gd name="connsiteX44" fmla="*/ 1507160 w 6998756"/>
              <a:gd name="connsiteY44" fmla="*/ 2090249 h 6471290"/>
              <a:gd name="connsiteX45" fmla="*/ 1456732 w 6998756"/>
              <a:gd name="connsiteY45" fmla="*/ 2158498 h 6471290"/>
              <a:gd name="connsiteX46" fmla="*/ 1438688 w 6998756"/>
              <a:gd name="connsiteY46" fmla="*/ 2185602 h 6471290"/>
              <a:gd name="connsiteX47" fmla="*/ 1453739 w 6998756"/>
              <a:gd name="connsiteY47" fmla="*/ 2174973 h 6471290"/>
              <a:gd name="connsiteX48" fmla="*/ 1497217 w 6998756"/>
              <a:gd name="connsiteY48" fmla="*/ 2133545 h 6471290"/>
              <a:gd name="connsiteX49" fmla="*/ 1506065 w 6998756"/>
              <a:gd name="connsiteY49" fmla="*/ 2103875 h 6471290"/>
              <a:gd name="connsiteX50" fmla="*/ 2705909 w 6998756"/>
              <a:gd name="connsiteY50" fmla="*/ 892212 h 6471290"/>
              <a:gd name="connsiteX51" fmla="*/ 2531391 w 6998756"/>
              <a:gd name="connsiteY51" fmla="*/ 1067958 h 6471290"/>
              <a:gd name="connsiteX52" fmla="*/ 2527236 w 6998756"/>
              <a:gd name="connsiteY52" fmla="*/ 1071711 h 6471290"/>
              <a:gd name="connsiteX53" fmla="*/ 2540897 w 6998756"/>
              <a:gd name="connsiteY53" fmla="*/ 1082319 h 6471290"/>
              <a:gd name="connsiteX54" fmla="*/ 2608179 w 6998756"/>
              <a:gd name="connsiteY54" fmla="*/ 1057301 h 6471290"/>
              <a:gd name="connsiteX55" fmla="*/ 2608400 w 6998756"/>
              <a:gd name="connsiteY55" fmla="*/ 1053087 h 6471290"/>
              <a:gd name="connsiteX56" fmla="*/ 2661800 w 6998756"/>
              <a:gd name="connsiteY56" fmla="*/ 970335 h 6471290"/>
              <a:gd name="connsiteX57" fmla="*/ 2701077 w 6998756"/>
              <a:gd name="connsiteY57" fmla="*/ 926778 h 6471290"/>
              <a:gd name="connsiteX58" fmla="*/ 2690340 w 6998756"/>
              <a:gd name="connsiteY58" fmla="*/ 932395 h 6471290"/>
              <a:gd name="connsiteX59" fmla="*/ 2681987 w 6998756"/>
              <a:gd name="connsiteY59" fmla="*/ 941132 h 6471290"/>
              <a:gd name="connsiteX60" fmla="*/ 2692947 w 6998756"/>
              <a:gd name="connsiteY60" fmla="*/ 909186 h 6471290"/>
              <a:gd name="connsiteX61" fmla="*/ 2705909 w 6998756"/>
              <a:gd name="connsiteY61" fmla="*/ 892212 h 6471290"/>
              <a:gd name="connsiteX62" fmla="*/ 4540121 w 6998756"/>
              <a:gd name="connsiteY62" fmla="*/ 0 h 6471290"/>
              <a:gd name="connsiteX63" fmla="*/ 4614250 w 6998756"/>
              <a:gd name="connsiteY63" fmla="*/ 118030 h 6471290"/>
              <a:gd name="connsiteX64" fmla="*/ 4522491 w 6998756"/>
              <a:gd name="connsiteY64" fmla="*/ 417627 h 6471290"/>
              <a:gd name="connsiteX65" fmla="*/ 4470146 w 6998756"/>
              <a:gd name="connsiteY65" fmla="*/ 448710 h 6471290"/>
              <a:gd name="connsiteX66" fmla="*/ 4460369 w 6998756"/>
              <a:gd name="connsiteY66" fmla="*/ 393237 h 6471290"/>
              <a:gd name="connsiteX67" fmla="*/ 4471888 w 6998756"/>
              <a:gd name="connsiteY67" fmla="*/ 334651 h 6471290"/>
              <a:gd name="connsiteX68" fmla="*/ 4346608 w 6998756"/>
              <a:gd name="connsiteY68" fmla="*/ 547938 h 6471290"/>
              <a:gd name="connsiteX69" fmla="*/ 4409589 w 6998756"/>
              <a:gd name="connsiteY69" fmla="*/ 475135 h 6471290"/>
              <a:gd name="connsiteX70" fmla="*/ 4439977 w 6998756"/>
              <a:gd name="connsiteY70" fmla="*/ 459814 h 6471290"/>
              <a:gd name="connsiteX71" fmla="*/ 4472154 w 6998756"/>
              <a:gd name="connsiteY71" fmla="*/ 491091 h 6471290"/>
              <a:gd name="connsiteX72" fmla="*/ 4449975 w 6998756"/>
              <a:gd name="connsiteY72" fmla="*/ 511071 h 6471290"/>
              <a:gd name="connsiteX73" fmla="*/ 4431129 w 6998756"/>
              <a:gd name="connsiteY73" fmla="*/ 548132 h 6471290"/>
              <a:gd name="connsiteX74" fmla="*/ 4430269 w 6998756"/>
              <a:gd name="connsiteY74" fmla="*/ 645326 h 6471290"/>
              <a:gd name="connsiteX75" fmla="*/ 4395666 w 6998756"/>
              <a:gd name="connsiteY75" fmla="*/ 660427 h 6471290"/>
              <a:gd name="connsiteX76" fmla="*/ 4373488 w 6998756"/>
              <a:gd name="connsiteY76" fmla="*/ 680406 h 6471290"/>
              <a:gd name="connsiteX77" fmla="*/ 4414559 w 6998756"/>
              <a:gd name="connsiteY77" fmla="*/ 784020 h 6471290"/>
              <a:gd name="connsiteX78" fmla="*/ 4422767 w 6998756"/>
              <a:gd name="connsiteY78" fmla="*/ 788678 h 6471290"/>
              <a:gd name="connsiteX79" fmla="*/ 4429411 w 6998756"/>
              <a:gd name="connsiteY79" fmla="*/ 742520 h 6471290"/>
              <a:gd name="connsiteX80" fmla="*/ 4451809 w 6998756"/>
              <a:gd name="connsiteY80" fmla="*/ 718327 h 6471290"/>
              <a:gd name="connsiteX81" fmla="*/ 4467567 w 6998756"/>
              <a:gd name="connsiteY81" fmla="*/ 740289 h 6471290"/>
              <a:gd name="connsiteX82" fmla="*/ 4442321 w 6998756"/>
              <a:gd name="connsiteY82" fmla="*/ 899623 h 6471290"/>
              <a:gd name="connsiteX83" fmla="*/ 4556766 w 6998756"/>
              <a:gd name="connsiteY83" fmla="*/ 812602 h 6471290"/>
              <a:gd name="connsiteX84" fmla="*/ 4566521 w 6998756"/>
              <a:gd name="connsiteY84" fmla="*/ 787747 h 6471290"/>
              <a:gd name="connsiteX85" fmla="*/ 4618624 w 6998756"/>
              <a:gd name="connsiteY85" fmla="*/ 680552 h 6471290"/>
              <a:gd name="connsiteX86" fmla="*/ 4803157 w 6998756"/>
              <a:gd name="connsiteY86" fmla="*/ 546465 h 6471290"/>
              <a:gd name="connsiteX87" fmla="*/ 4865500 w 6998756"/>
              <a:gd name="connsiteY87" fmla="*/ 566639 h 6471290"/>
              <a:gd name="connsiteX88" fmla="*/ 4903482 w 6998756"/>
              <a:gd name="connsiteY88" fmla="*/ 729279 h 6471290"/>
              <a:gd name="connsiteX89" fmla="*/ 4937665 w 6998756"/>
              <a:gd name="connsiteY89" fmla="*/ 802942 h 6471290"/>
              <a:gd name="connsiteX90" fmla="*/ 4940801 w 6998756"/>
              <a:gd name="connsiteY90" fmla="*/ 904573 h 6471290"/>
              <a:gd name="connsiteX91" fmla="*/ 4928178 w 6998756"/>
              <a:gd name="connsiteY91" fmla="*/ 984237 h 6471290"/>
              <a:gd name="connsiteX92" fmla="*/ 5017798 w 6998756"/>
              <a:gd name="connsiteY92" fmla="*/ 967790 h 6471290"/>
              <a:gd name="connsiteX93" fmla="*/ 5223627 w 6998756"/>
              <a:gd name="connsiteY93" fmla="*/ 830590 h 6471290"/>
              <a:gd name="connsiteX94" fmla="*/ 5273324 w 6998756"/>
              <a:gd name="connsiteY94" fmla="*/ 850102 h 6471290"/>
              <a:gd name="connsiteX95" fmla="*/ 5288860 w 6998756"/>
              <a:gd name="connsiteY95" fmla="*/ 876281 h 6471290"/>
              <a:gd name="connsiteX96" fmla="*/ 5291114 w 6998756"/>
              <a:gd name="connsiteY96" fmla="*/ 994777 h 6471290"/>
              <a:gd name="connsiteX97" fmla="*/ 5099915 w 6998756"/>
              <a:gd name="connsiteY97" fmla="*/ 1094692 h 6471290"/>
              <a:gd name="connsiteX98" fmla="*/ 5072638 w 6998756"/>
              <a:gd name="connsiteY98" fmla="*/ 1131316 h 6471290"/>
              <a:gd name="connsiteX99" fmla="*/ 4999438 w 6998756"/>
              <a:gd name="connsiteY99" fmla="*/ 1157078 h 6471290"/>
              <a:gd name="connsiteX100" fmla="*/ 4965718 w 6998756"/>
              <a:gd name="connsiteY100" fmla="*/ 1155314 h 6471290"/>
              <a:gd name="connsiteX101" fmla="*/ 4968387 w 6998756"/>
              <a:gd name="connsiteY101" fmla="*/ 1185048 h 6471290"/>
              <a:gd name="connsiteX102" fmla="*/ 4962187 w 6998756"/>
              <a:gd name="connsiteY102" fmla="*/ 1222775 h 6471290"/>
              <a:gd name="connsiteX103" fmla="*/ 4968630 w 6998756"/>
              <a:gd name="connsiteY103" fmla="*/ 1261160 h 6471290"/>
              <a:gd name="connsiteX104" fmla="*/ 4897659 w 6998756"/>
              <a:gd name="connsiteY104" fmla="*/ 1325090 h 6471290"/>
              <a:gd name="connsiteX105" fmla="*/ 4890576 w 6998756"/>
              <a:gd name="connsiteY105" fmla="*/ 1379681 h 6471290"/>
              <a:gd name="connsiteX106" fmla="*/ 4970001 w 6998756"/>
              <a:gd name="connsiteY106" fmla="*/ 1396521 h 6471290"/>
              <a:gd name="connsiteX107" fmla="*/ 5066042 w 6998756"/>
              <a:gd name="connsiteY107" fmla="*/ 1338131 h 6471290"/>
              <a:gd name="connsiteX108" fmla="*/ 5203548 w 6998756"/>
              <a:gd name="connsiteY108" fmla="*/ 1214266 h 6471290"/>
              <a:gd name="connsiteX109" fmla="*/ 5384308 w 6998756"/>
              <a:gd name="connsiteY109" fmla="*/ 1071528 h 6471290"/>
              <a:gd name="connsiteX110" fmla="*/ 5422686 w 6998756"/>
              <a:gd name="connsiteY110" fmla="*/ 1065079 h 6471290"/>
              <a:gd name="connsiteX111" fmla="*/ 5458392 w 6998756"/>
              <a:gd name="connsiteY111" fmla="*/ 1028897 h 6471290"/>
              <a:gd name="connsiteX112" fmla="*/ 5476575 w 6998756"/>
              <a:gd name="connsiteY112" fmla="*/ 1004483 h 6471290"/>
              <a:gd name="connsiteX113" fmla="*/ 5665325 w 6998756"/>
              <a:gd name="connsiteY113" fmla="*/ 870617 h 6471290"/>
              <a:gd name="connsiteX114" fmla="*/ 5929480 w 6998756"/>
              <a:gd name="connsiteY114" fmla="*/ 668826 h 6471290"/>
              <a:gd name="connsiteX115" fmla="*/ 5977391 w 6998756"/>
              <a:gd name="connsiteY115" fmla="*/ 641737 h 6471290"/>
              <a:gd name="connsiteX116" fmla="*/ 6012458 w 6998756"/>
              <a:gd name="connsiteY116" fmla="*/ 698534 h 6471290"/>
              <a:gd name="connsiteX117" fmla="*/ 6022477 w 6998756"/>
              <a:gd name="connsiteY117" fmla="*/ 830120 h 6471290"/>
              <a:gd name="connsiteX118" fmla="*/ 5954177 w 6998756"/>
              <a:gd name="connsiteY118" fmla="*/ 923784 h 6471290"/>
              <a:gd name="connsiteX119" fmla="*/ 5919354 w 6998756"/>
              <a:gd name="connsiteY119" fmla="*/ 943099 h 6471290"/>
              <a:gd name="connsiteX120" fmla="*/ 5827969 w 6998756"/>
              <a:gd name="connsiteY120" fmla="*/ 993278 h 6471290"/>
              <a:gd name="connsiteX121" fmla="*/ 5820886 w 6998756"/>
              <a:gd name="connsiteY121" fmla="*/ 1047868 h 6471290"/>
              <a:gd name="connsiteX122" fmla="*/ 5823556 w 6998756"/>
              <a:gd name="connsiteY122" fmla="*/ 1077603 h 6471290"/>
              <a:gd name="connsiteX123" fmla="*/ 5790056 w 6998756"/>
              <a:gd name="connsiteY123" fmla="*/ 1071622 h 6471290"/>
              <a:gd name="connsiteX124" fmla="*/ 5725727 w 6998756"/>
              <a:gd name="connsiteY124" fmla="*/ 1089395 h 6471290"/>
              <a:gd name="connsiteX125" fmla="*/ 5575820 w 6998756"/>
              <a:gd name="connsiteY125" fmla="*/ 1288707 h 6471290"/>
              <a:gd name="connsiteX126" fmla="*/ 5520164 w 6998756"/>
              <a:gd name="connsiteY126" fmla="*/ 1383033 h 6471290"/>
              <a:gd name="connsiteX127" fmla="*/ 5527489 w 6998756"/>
              <a:gd name="connsiteY127" fmla="*/ 1404557 h 6471290"/>
              <a:gd name="connsiteX128" fmla="*/ 5577629 w 6998756"/>
              <a:gd name="connsiteY128" fmla="*/ 1415637 h 6471290"/>
              <a:gd name="connsiteX129" fmla="*/ 5600251 w 6998756"/>
              <a:gd name="connsiteY129" fmla="*/ 1387225 h 6471290"/>
              <a:gd name="connsiteX130" fmla="*/ 5628408 w 6998756"/>
              <a:gd name="connsiteY130" fmla="*/ 1333739 h 6471290"/>
              <a:gd name="connsiteX131" fmla="*/ 5808728 w 6998756"/>
              <a:gd name="connsiteY131" fmla="*/ 1199431 h 6471290"/>
              <a:gd name="connsiteX132" fmla="*/ 5855534 w 6998756"/>
              <a:gd name="connsiteY132" fmla="*/ 1193424 h 6471290"/>
              <a:gd name="connsiteX133" fmla="*/ 5932730 w 6998756"/>
              <a:gd name="connsiteY133" fmla="*/ 1172099 h 6471290"/>
              <a:gd name="connsiteX134" fmla="*/ 6029455 w 6998756"/>
              <a:gd name="connsiteY134" fmla="*/ 1181389 h 6471290"/>
              <a:gd name="connsiteX135" fmla="*/ 6058961 w 6998756"/>
              <a:gd name="connsiteY135" fmla="*/ 1182933 h 6471290"/>
              <a:gd name="connsiteX136" fmla="*/ 6186713 w 6998756"/>
              <a:gd name="connsiteY136" fmla="*/ 1083924 h 6471290"/>
              <a:gd name="connsiteX137" fmla="*/ 6438885 w 6998756"/>
              <a:gd name="connsiteY137" fmla="*/ 868823 h 6471290"/>
              <a:gd name="connsiteX138" fmla="*/ 6623641 w 6998756"/>
              <a:gd name="connsiteY138" fmla="*/ 730519 h 6471290"/>
              <a:gd name="connsiteX139" fmla="*/ 6660010 w 6998756"/>
              <a:gd name="connsiteY139" fmla="*/ 681689 h 6471290"/>
              <a:gd name="connsiteX140" fmla="*/ 6725441 w 6998756"/>
              <a:gd name="connsiteY140" fmla="*/ 642837 h 6471290"/>
              <a:gd name="connsiteX141" fmla="*/ 6751613 w 6998756"/>
              <a:gd name="connsiteY141" fmla="*/ 627295 h 6471290"/>
              <a:gd name="connsiteX142" fmla="*/ 6811706 w 6998756"/>
              <a:gd name="connsiteY142" fmla="*/ 528973 h 6471290"/>
              <a:gd name="connsiteX143" fmla="*/ 6877801 w 6998756"/>
              <a:gd name="connsiteY143" fmla="*/ 477473 h 6471290"/>
              <a:gd name="connsiteX144" fmla="*/ 6939481 w 6998756"/>
              <a:gd name="connsiteY144" fmla="*/ 510294 h 6471290"/>
              <a:gd name="connsiteX145" fmla="*/ 6950581 w 6998756"/>
              <a:gd name="connsiteY145" fmla="*/ 540469 h 6471290"/>
              <a:gd name="connsiteX146" fmla="*/ 6983000 w 6998756"/>
              <a:gd name="connsiteY146" fmla="*/ 647858 h 6471290"/>
              <a:gd name="connsiteX147" fmla="*/ 6803806 w 6998756"/>
              <a:gd name="connsiteY147" fmla="*/ 841415 h 6471290"/>
              <a:gd name="connsiteX148" fmla="*/ 6750800 w 6998756"/>
              <a:gd name="connsiteY148" fmla="*/ 885146 h 6471290"/>
              <a:gd name="connsiteX149" fmla="*/ 6556314 w 6998756"/>
              <a:gd name="connsiteY149" fmla="*/ 1128634 h 6471290"/>
              <a:gd name="connsiteX150" fmla="*/ 6498231 w 6998756"/>
              <a:gd name="connsiteY150" fmla="*/ 1269339 h 6471290"/>
              <a:gd name="connsiteX151" fmla="*/ 6469852 w 6998756"/>
              <a:gd name="connsiteY151" fmla="*/ 1327041 h 6471290"/>
              <a:gd name="connsiteX152" fmla="*/ 6464533 w 6998756"/>
              <a:gd name="connsiteY152" fmla="*/ 1347902 h 6471290"/>
              <a:gd name="connsiteX153" fmla="*/ 6485609 w 6998756"/>
              <a:gd name="connsiteY153" fmla="*/ 1349005 h 6471290"/>
              <a:gd name="connsiteX154" fmla="*/ 6644411 w 6998756"/>
              <a:gd name="connsiteY154" fmla="*/ 1222027 h 6471290"/>
              <a:gd name="connsiteX155" fmla="*/ 6838236 w 6998756"/>
              <a:gd name="connsiteY155" fmla="*/ 991187 h 6471290"/>
              <a:gd name="connsiteX156" fmla="*/ 6847327 w 6998756"/>
              <a:gd name="connsiteY156" fmla="*/ 978980 h 6471290"/>
              <a:gd name="connsiteX157" fmla="*/ 6916313 w 6998756"/>
              <a:gd name="connsiteY157" fmla="*/ 952996 h 6471290"/>
              <a:gd name="connsiteX158" fmla="*/ 6916557 w 6998756"/>
              <a:gd name="connsiteY158" fmla="*/ 1029108 h 6471290"/>
              <a:gd name="connsiteX159" fmla="*/ 6852471 w 6998756"/>
              <a:gd name="connsiteY159" fmla="*/ 1122993 h 6471290"/>
              <a:gd name="connsiteX160" fmla="*/ 6693469 w 6998756"/>
              <a:gd name="connsiteY160" fmla="*/ 1334515 h 6471290"/>
              <a:gd name="connsiteX161" fmla="*/ 6685063 w 6998756"/>
              <a:gd name="connsiteY161" fmla="*/ 1414403 h 6471290"/>
              <a:gd name="connsiteX162" fmla="*/ 6719467 w 6998756"/>
              <a:gd name="connsiteY162" fmla="*/ 1483848 h 6471290"/>
              <a:gd name="connsiteX163" fmla="*/ 6725030 w 6998756"/>
              <a:gd name="connsiteY163" fmla="*/ 1539101 h 6471290"/>
              <a:gd name="connsiteX164" fmla="*/ 6686430 w 6998756"/>
              <a:gd name="connsiteY164" fmla="*/ 1549764 h 6471290"/>
              <a:gd name="connsiteX165" fmla="*/ 6648717 w 6998756"/>
              <a:gd name="connsiteY165" fmla="*/ 1543562 h 6471290"/>
              <a:gd name="connsiteX166" fmla="*/ 6656706 w 6998756"/>
              <a:gd name="connsiteY166" fmla="*/ 1552435 h 6471290"/>
              <a:gd name="connsiteX167" fmla="*/ 6642098 w 6998756"/>
              <a:gd name="connsiteY167" fmla="*/ 1670048 h 6471290"/>
              <a:gd name="connsiteX168" fmla="*/ 6577326 w 6998756"/>
              <a:gd name="connsiteY168" fmla="*/ 1696254 h 6471290"/>
              <a:gd name="connsiteX169" fmla="*/ 6544095 w 6998756"/>
              <a:gd name="connsiteY169" fmla="*/ 1846714 h 6471290"/>
              <a:gd name="connsiteX170" fmla="*/ 6537011 w 6998756"/>
              <a:gd name="connsiteY170" fmla="*/ 1901303 h 6471290"/>
              <a:gd name="connsiteX171" fmla="*/ 6555879 w 6998756"/>
              <a:gd name="connsiteY171" fmla="*/ 1944567 h 6471290"/>
              <a:gd name="connsiteX172" fmla="*/ 6623078 w 6998756"/>
              <a:gd name="connsiteY172" fmla="*/ 1871985 h 6471290"/>
              <a:gd name="connsiteX173" fmla="*/ 6634154 w 6998756"/>
              <a:gd name="connsiteY173" fmla="*/ 1821831 h 6471290"/>
              <a:gd name="connsiteX174" fmla="*/ 6641457 w 6998756"/>
              <a:gd name="connsiteY174" fmla="*/ 1763026 h 6471290"/>
              <a:gd name="connsiteX175" fmla="*/ 6642561 w 6998756"/>
              <a:gd name="connsiteY175" fmla="*/ 1741943 h 6471290"/>
              <a:gd name="connsiteX176" fmla="*/ 6730196 w 6998756"/>
              <a:gd name="connsiteY176" fmla="*/ 1763441 h 6471290"/>
              <a:gd name="connsiteX177" fmla="*/ 6728210 w 6998756"/>
              <a:gd name="connsiteY177" fmla="*/ 1801388 h 6471290"/>
              <a:gd name="connsiteX178" fmla="*/ 6701837 w 6998756"/>
              <a:gd name="connsiteY178" fmla="*/ 1901474 h 6471290"/>
              <a:gd name="connsiteX179" fmla="*/ 6696741 w 6998756"/>
              <a:gd name="connsiteY179" fmla="*/ 1918119 h 6471290"/>
              <a:gd name="connsiteX180" fmla="*/ 6589424 w 6998756"/>
              <a:gd name="connsiteY180" fmla="*/ 2111206 h 6471290"/>
              <a:gd name="connsiteX181" fmla="*/ 6557714 w 6998756"/>
              <a:gd name="connsiteY181" fmla="*/ 2151823 h 6471290"/>
              <a:gd name="connsiteX182" fmla="*/ 6467011 w 6998756"/>
              <a:gd name="connsiteY182" fmla="*/ 2269684 h 6471290"/>
              <a:gd name="connsiteX183" fmla="*/ 6448386 w 6998756"/>
              <a:gd name="connsiteY183" fmla="*/ 2302532 h 6471290"/>
              <a:gd name="connsiteX184" fmla="*/ 6410695 w 6998756"/>
              <a:gd name="connsiteY184" fmla="*/ 2376658 h 6471290"/>
              <a:gd name="connsiteX185" fmla="*/ 6456420 w 6998756"/>
              <a:gd name="connsiteY185" fmla="*/ 2472061 h 6471290"/>
              <a:gd name="connsiteX186" fmla="*/ 6466440 w 6998756"/>
              <a:gd name="connsiteY186" fmla="*/ 2603647 h 6471290"/>
              <a:gd name="connsiteX187" fmla="*/ 6189907 w 6998756"/>
              <a:gd name="connsiteY187" fmla="*/ 2961216 h 6471290"/>
              <a:gd name="connsiteX188" fmla="*/ 6082567 w 6998756"/>
              <a:gd name="connsiteY188" fmla="*/ 3073977 h 6471290"/>
              <a:gd name="connsiteX189" fmla="*/ 5977654 w 6998756"/>
              <a:gd name="connsiteY189" fmla="*/ 3140358 h 6471290"/>
              <a:gd name="connsiteX190" fmla="*/ 5941728 w 6998756"/>
              <a:gd name="connsiteY190" fmla="*/ 3180757 h 6471290"/>
              <a:gd name="connsiteX191" fmla="*/ 5812234 w 6998756"/>
              <a:gd name="connsiteY191" fmla="*/ 3393823 h 6471290"/>
              <a:gd name="connsiteX192" fmla="*/ 5904080 w 6998756"/>
              <a:gd name="connsiteY192" fmla="*/ 3415541 h 6471290"/>
              <a:gd name="connsiteX193" fmla="*/ 5942679 w 6998756"/>
              <a:gd name="connsiteY193" fmla="*/ 3404878 h 6471290"/>
              <a:gd name="connsiteX194" fmla="*/ 6049112 w 6998756"/>
              <a:gd name="connsiteY194" fmla="*/ 3228653 h 6471290"/>
              <a:gd name="connsiteX195" fmla="*/ 6159785 w 6998756"/>
              <a:gd name="connsiteY195" fmla="*/ 3132978 h 6471290"/>
              <a:gd name="connsiteX196" fmla="*/ 6213234 w 6998756"/>
              <a:gd name="connsiteY196" fmla="*/ 3080816 h 6471290"/>
              <a:gd name="connsiteX197" fmla="*/ 6370445 w 6998756"/>
              <a:gd name="connsiteY197" fmla="*/ 2822695 h 6471290"/>
              <a:gd name="connsiteX198" fmla="*/ 6432104 w 6998756"/>
              <a:gd name="connsiteY198" fmla="*/ 2775188 h 6471290"/>
              <a:gd name="connsiteX199" fmla="*/ 6407522 w 6998756"/>
              <a:gd name="connsiteY199" fmla="*/ 2921874 h 6471290"/>
              <a:gd name="connsiteX200" fmla="*/ 6329489 w 6998756"/>
              <a:gd name="connsiteY200" fmla="*/ 3120722 h 6471290"/>
              <a:gd name="connsiteX201" fmla="*/ 6243225 w 6998756"/>
              <a:gd name="connsiteY201" fmla="*/ 3234583 h 6471290"/>
              <a:gd name="connsiteX202" fmla="*/ 6099959 w 6998756"/>
              <a:gd name="connsiteY202" fmla="*/ 3387741 h 6471290"/>
              <a:gd name="connsiteX203" fmla="*/ 6081996 w 6998756"/>
              <a:gd name="connsiteY203" fmla="*/ 3407941 h 6471290"/>
              <a:gd name="connsiteX204" fmla="*/ 5992399 w 6998756"/>
              <a:gd name="connsiteY204" fmla="*/ 3504717 h 6471290"/>
              <a:gd name="connsiteX205" fmla="*/ 5885943 w 6998756"/>
              <a:gd name="connsiteY205" fmla="*/ 3600612 h 6471290"/>
              <a:gd name="connsiteX206" fmla="*/ 5880626 w 6998756"/>
              <a:gd name="connsiteY206" fmla="*/ 3621474 h 6471290"/>
              <a:gd name="connsiteX207" fmla="*/ 5845802 w 6998756"/>
              <a:gd name="connsiteY207" fmla="*/ 3640788 h 6471290"/>
              <a:gd name="connsiteX208" fmla="*/ 5791004 w 6998756"/>
              <a:gd name="connsiteY208" fmla="*/ 3637920 h 6471290"/>
              <a:gd name="connsiteX209" fmla="*/ 5698297 w 6998756"/>
              <a:gd name="connsiteY209" fmla="*/ 3713397 h 6471290"/>
              <a:gd name="connsiteX210" fmla="*/ 5683886 w 6998756"/>
              <a:gd name="connsiteY210" fmla="*/ 3746465 h 6471290"/>
              <a:gd name="connsiteX211" fmla="*/ 5642861 w 6998756"/>
              <a:gd name="connsiteY211" fmla="*/ 3803509 h 6471290"/>
              <a:gd name="connsiteX212" fmla="*/ 5585639 w 6998756"/>
              <a:gd name="connsiteY212" fmla="*/ 3847018 h 6471290"/>
              <a:gd name="connsiteX213" fmla="*/ 5581668 w 6998756"/>
              <a:gd name="connsiteY213" fmla="*/ 3922911 h 6471290"/>
              <a:gd name="connsiteX214" fmla="*/ 5567258 w 6998756"/>
              <a:gd name="connsiteY214" fmla="*/ 3955979 h 6471290"/>
              <a:gd name="connsiteX215" fmla="*/ 5496065 w 6998756"/>
              <a:gd name="connsiteY215" fmla="*/ 4024123 h 6471290"/>
              <a:gd name="connsiteX216" fmla="*/ 5462345 w 6998756"/>
              <a:gd name="connsiteY216" fmla="*/ 4022359 h 6471290"/>
              <a:gd name="connsiteX217" fmla="*/ 5372922 w 6998756"/>
              <a:gd name="connsiteY217" fmla="*/ 3954263 h 6471290"/>
              <a:gd name="connsiteX218" fmla="*/ 5366641 w 6998756"/>
              <a:gd name="connsiteY218" fmla="*/ 3949724 h 6471290"/>
              <a:gd name="connsiteX219" fmla="*/ 5317779 w 6998756"/>
              <a:gd name="connsiteY219" fmla="*/ 3990916 h 6471290"/>
              <a:gd name="connsiteX220" fmla="*/ 5038128 w 6998756"/>
              <a:gd name="connsiteY220" fmla="*/ 4393804 h 6471290"/>
              <a:gd name="connsiteX221" fmla="*/ 5004831 w 6998756"/>
              <a:gd name="connsiteY221" fmla="*/ 4382369 h 6471290"/>
              <a:gd name="connsiteX222" fmla="*/ 4898795 w 6998756"/>
              <a:gd name="connsiteY222" fmla="*/ 4539566 h 6471290"/>
              <a:gd name="connsiteX223" fmla="*/ 4718915 w 6998756"/>
              <a:gd name="connsiteY223" fmla="*/ 4738425 h 6471290"/>
              <a:gd name="connsiteX224" fmla="*/ 4532769 w 6998756"/>
              <a:gd name="connsiteY224" fmla="*/ 4890452 h 6471290"/>
              <a:gd name="connsiteX225" fmla="*/ 4526503 w 6998756"/>
              <a:gd name="connsiteY225" fmla="*/ 4843619 h 6471290"/>
              <a:gd name="connsiteX226" fmla="*/ 4247835 w 6998756"/>
              <a:gd name="connsiteY226" fmla="*/ 5135145 h 6471290"/>
              <a:gd name="connsiteX227" fmla="*/ 4024115 w 6998756"/>
              <a:gd name="connsiteY227" fmla="*/ 5366186 h 6471290"/>
              <a:gd name="connsiteX228" fmla="*/ 3995623 w 6998756"/>
              <a:gd name="connsiteY228" fmla="*/ 5389730 h 6471290"/>
              <a:gd name="connsiteX229" fmla="*/ 3986163 w 6998756"/>
              <a:gd name="connsiteY229" fmla="*/ 5416368 h 6471290"/>
              <a:gd name="connsiteX230" fmla="*/ 3928277 w 6998756"/>
              <a:gd name="connsiteY230" fmla="*/ 5472526 h 6471290"/>
              <a:gd name="connsiteX231" fmla="*/ 3844218 w 6998756"/>
              <a:gd name="connsiteY231" fmla="*/ 5544226 h 6471290"/>
              <a:gd name="connsiteX232" fmla="*/ 3792093 w 6998756"/>
              <a:gd name="connsiteY232" fmla="*/ 5571093 h 6471290"/>
              <a:gd name="connsiteX233" fmla="*/ 3759942 w 6998756"/>
              <a:gd name="connsiteY233" fmla="*/ 5620143 h 6471290"/>
              <a:gd name="connsiteX234" fmla="*/ 3706934 w 6998756"/>
              <a:gd name="connsiteY234" fmla="*/ 5663875 h 6471290"/>
              <a:gd name="connsiteX235" fmla="*/ 3702497 w 6998756"/>
              <a:gd name="connsiteY235" fmla="*/ 5667870 h 6471290"/>
              <a:gd name="connsiteX236" fmla="*/ 3518847 w 6998756"/>
              <a:gd name="connsiteY236" fmla="*/ 5785093 h 6471290"/>
              <a:gd name="connsiteX237" fmla="*/ 3488261 w 6998756"/>
              <a:gd name="connsiteY237" fmla="*/ 5884957 h 6471290"/>
              <a:gd name="connsiteX238" fmla="*/ 3464095 w 6998756"/>
              <a:gd name="connsiteY238" fmla="*/ 5942882 h 6471290"/>
              <a:gd name="connsiteX239" fmla="*/ 3313061 w 6998756"/>
              <a:gd name="connsiteY239" fmla="*/ 6082948 h 6471290"/>
              <a:gd name="connsiteX240" fmla="*/ 3245422 w 6998756"/>
              <a:gd name="connsiteY240" fmla="*/ 6163964 h 6471290"/>
              <a:gd name="connsiteX241" fmla="*/ 3153375 w 6998756"/>
              <a:gd name="connsiteY241" fmla="*/ 6226792 h 6471290"/>
              <a:gd name="connsiteX242" fmla="*/ 2961294 w 6998756"/>
              <a:gd name="connsiteY242" fmla="*/ 6343572 h 6471290"/>
              <a:gd name="connsiteX243" fmla="*/ 2810016 w 6998756"/>
              <a:gd name="connsiteY243" fmla="*/ 6407526 h 6471290"/>
              <a:gd name="connsiteX244" fmla="*/ 2738338 w 6998756"/>
              <a:gd name="connsiteY244" fmla="*/ 6323448 h 6471290"/>
              <a:gd name="connsiteX245" fmla="*/ 2694401 w 6998756"/>
              <a:gd name="connsiteY245" fmla="*/ 6274643 h 6471290"/>
              <a:gd name="connsiteX246" fmla="*/ 2721454 w 6998756"/>
              <a:gd name="connsiteY246" fmla="*/ 6242236 h 6471290"/>
              <a:gd name="connsiteX247" fmla="*/ 2735202 w 6998756"/>
              <a:gd name="connsiteY247" fmla="*/ 6221819 h 6471290"/>
              <a:gd name="connsiteX248" fmla="*/ 2738271 w 6998756"/>
              <a:gd name="connsiteY248" fmla="*/ 6082464 h 6471290"/>
              <a:gd name="connsiteX249" fmla="*/ 2735600 w 6998756"/>
              <a:gd name="connsiteY249" fmla="*/ 6052727 h 6471290"/>
              <a:gd name="connsiteX250" fmla="*/ 2676367 w 6998756"/>
              <a:gd name="connsiteY250" fmla="*/ 6053856 h 6471290"/>
              <a:gd name="connsiteX251" fmla="*/ 2666789 w 6998756"/>
              <a:gd name="connsiteY251" fmla="*/ 5913839 h 6471290"/>
              <a:gd name="connsiteX252" fmla="*/ 2777438 w 6998756"/>
              <a:gd name="connsiteY252" fmla="*/ 5737835 h 6471290"/>
              <a:gd name="connsiteX253" fmla="*/ 2784079 w 6998756"/>
              <a:gd name="connsiteY253" fmla="*/ 5691678 h 6471290"/>
              <a:gd name="connsiteX254" fmla="*/ 2720855 w 6998756"/>
              <a:gd name="connsiteY254" fmla="*/ 5688369 h 6471290"/>
              <a:gd name="connsiteX255" fmla="*/ 2653878 w 6998756"/>
              <a:gd name="connsiteY255" fmla="*/ 5756737 h 6471290"/>
              <a:gd name="connsiteX256" fmla="*/ 2519482 w 6998756"/>
              <a:gd name="connsiteY256" fmla="*/ 5901902 h 6471290"/>
              <a:gd name="connsiteX257" fmla="*/ 2506174 w 6998756"/>
              <a:gd name="connsiteY257" fmla="*/ 5913889 h 6471290"/>
              <a:gd name="connsiteX258" fmla="*/ 2400601 w 6998756"/>
              <a:gd name="connsiteY258" fmla="*/ 5992919 h 6471290"/>
              <a:gd name="connsiteX259" fmla="*/ 2004743 w 6998756"/>
              <a:gd name="connsiteY259" fmla="*/ 6449939 h 6471290"/>
              <a:gd name="connsiteX260" fmla="*/ 1957495 w 6998756"/>
              <a:gd name="connsiteY260" fmla="*/ 6464378 h 6471290"/>
              <a:gd name="connsiteX261" fmla="*/ 1947056 w 6998756"/>
              <a:gd name="connsiteY261" fmla="*/ 6421555 h 6471290"/>
              <a:gd name="connsiteX262" fmla="*/ 1974311 w 6998756"/>
              <a:gd name="connsiteY262" fmla="*/ 6304603 h 6471290"/>
              <a:gd name="connsiteX263" fmla="*/ 2027074 w 6998756"/>
              <a:gd name="connsiteY263" fmla="*/ 6184760 h 6471290"/>
              <a:gd name="connsiteX264" fmla="*/ 2092042 w 6998756"/>
              <a:gd name="connsiteY264" fmla="*/ 6074010 h 6471290"/>
              <a:gd name="connsiteX265" fmla="*/ 2045655 w 6998756"/>
              <a:gd name="connsiteY265" fmla="*/ 5991255 h 6471290"/>
              <a:gd name="connsiteX266" fmla="*/ 2017031 w 6998756"/>
              <a:gd name="connsiteY266" fmla="*/ 5972846 h 6471290"/>
              <a:gd name="connsiteX267" fmla="*/ 2043205 w 6998756"/>
              <a:gd name="connsiteY267" fmla="*/ 5957304 h 6471290"/>
              <a:gd name="connsiteX268" fmla="*/ 2089326 w 6998756"/>
              <a:gd name="connsiteY268" fmla="*/ 5883619 h 6471290"/>
              <a:gd name="connsiteX269" fmla="*/ 2027203 w 6998756"/>
              <a:gd name="connsiteY269" fmla="*/ 5859228 h 6471290"/>
              <a:gd name="connsiteX270" fmla="*/ 1930943 w 6998756"/>
              <a:gd name="connsiteY270" fmla="*/ 5921835 h 6471290"/>
              <a:gd name="connsiteX271" fmla="*/ 1904328 w 6998756"/>
              <a:gd name="connsiteY271" fmla="*/ 5945808 h 6471290"/>
              <a:gd name="connsiteX272" fmla="*/ 1893008 w 6998756"/>
              <a:gd name="connsiteY272" fmla="*/ 5919849 h 6471290"/>
              <a:gd name="connsiteX273" fmla="*/ 1860171 w 6998756"/>
              <a:gd name="connsiteY273" fmla="*/ 5901220 h 6471290"/>
              <a:gd name="connsiteX274" fmla="*/ 1681174 w 6998756"/>
              <a:gd name="connsiteY274" fmla="*/ 6010231 h 6471290"/>
              <a:gd name="connsiteX275" fmla="*/ 1649893 w 6998756"/>
              <a:gd name="connsiteY275" fmla="*/ 6043868 h 6471290"/>
              <a:gd name="connsiteX276" fmla="*/ 1622071 w 6998756"/>
              <a:gd name="connsiteY276" fmla="*/ 6065956 h 6471290"/>
              <a:gd name="connsiteX277" fmla="*/ 1540971 w 6998756"/>
              <a:gd name="connsiteY277" fmla="*/ 6160162 h 6471290"/>
              <a:gd name="connsiteX278" fmla="*/ 1544660 w 6998756"/>
              <a:gd name="connsiteY278" fmla="*/ 6175465 h 6471290"/>
              <a:gd name="connsiteX279" fmla="*/ 1529348 w 6998756"/>
              <a:gd name="connsiteY279" fmla="*/ 6179157 h 6471290"/>
              <a:gd name="connsiteX280" fmla="*/ 1506106 w 6998756"/>
              <a:gd name="connsiteY280" fmla="*/ 6217148 h 6471290"/>
              <a:gd name="connsiteX281" fmla="*/ 1502416 w 6998756"/>
              <a:gd name="connsiteY281" fmla="*/ 6201844 h 6471290"/>
              <a:gd name="connsiteX282" fmla="*/ 1501761 w 6998756"/>
              <a:gd name="connsiteY282" fmla="*/ 6194940 h 6471290"/>
              <a:gd name="connsiteX283" fmla="*/ 1514037 w 6998756"/>
              <a:gd name="connsiteY283" fmla="*/ 6182848 h 6471290"/>
              <a:gd name="connsiteX284" fmla="*/ 1501102 w 6998756"/>
              <a:gd name="connsiteY284" fmla="*/ 6187991 h 6471290"/>
              <a:gd name="connsiteX285" fmla="*/ 1501761 w 6998756"/>
              <a:gd name="connsiteY285" fmla="*/ 6194940 h 6471290"/>
              <a:gd name="connsiteX286" fmla="*/ 1484784 w 6998756"/>
              <a:gd name="connsiteY286" fmla="*/ 6211661 h 6471290"/>
              <a:gd name="connsiteX287" fmla="*/ 1409997 w 6998756"/>
              <a:gd name="connsiteY287" fmla="*/ 6288901 h 6471290"/>
              <a:gd name="connsiteX288" fmla="*/ 1511970 w 6998756"/>
              <a:gd name="connsiteY288" fmla="*/ 5984207 h 6471290"/>
              <a:gd name="connsiteX289" fmla="*/ 1538118 w 6998756"/>
              <a:gd name="connsiteY289" fmla="*/ 5938165 h 6471290"/>
              <a:gd name="connsiteX290" fmla="*/ 1548035 w 6998756"/>
              <a:gd name="connsiteY290" fmla="*/ 5889113 h 6471290"/>
              <a:gd name="connsiteX291" fmla="*/ 1598127 w 6998756"/>
              <a:gd name="connsiteY291" fmla="*/ 5739534 h 6471290"/>
              <a:gd name="connsiteX292" fmla="*/ 1482117 w 6998756"/>
              <a:gd name="connsiteY292" fmla="*/ 5775743 h 6471290"/>
              <a:gd name="connsiteX293" fmla="*/ 1436192 w 6998756"/>
              <a:gd name="connsiteY293" fmla="*/ 5764882 h 6471290"/>
              <a:gd name="connsiteX294" fmla="*/ 1440826 w 6998756"/>
              <a:gd name="connsiteY294" fmla="*/ 5676343 h 6471290"/>
              <a:gd name="connsiteX295" fmla="*/ 1463644 w 6998756"/>
              <a:gd name="connsiteY295" fmla="*/ 5563387 h 6471290"/>
              <a:gd name="connsiteX296" fmla="*/ 1461191 w 6998756"/>
              <a:gd name="connsiteY296" fmla="*/ 5529435 h 6471290"/>
              <a:gd name="connsiteX297" fmla="*/ 1422596 w 6998756"/>
              <a:gd name="connsiteY297" fmla="*/ 5540099 h 6471290"/>
              <a:gd name="connsiteX298" fmla="*/ 1395762 w 6998756"/>
              <a:gd name="connsiteY298" fmla="*/ 5568288 h 6471290"/>
              <a:gd name="connsiteX299" fmla="*/ 1198384 w 6998756"/>
              <a:gd name="connsiteY299" fmla="*/ 5786259 h 6471290"/>
              <a:gd name="connsiteX300" fmla="*/ 1083475 w 6998756"/>
              <a:gd name="connsiteY300" fmla="*/ 5801385 h 6471290"/>
              <a:gd name="connsiteX301" fmla="*/ 1028677 w 6998756"/>
              <a:gd name="connsiteY301" fmla="*/ 5798517 h 6471290"/>
              <a:gd name="connsiteX302" fmla="*/ 1011155 w 6998756"/>
              <a:gd name="connsiteY302" fmla="*/ 5810283 h 6471290"/>
              <a:gd name="connsiteX303" fmla="*/ 927957 w 6998756"/>
              <a:gd name="connsiteY303" fmla="*/ 5784790 h 6471290"/>
              <a:gd name="connsiteX304" fmla="*/ 956779 w 6998756"/>
              <a:gd name="connsiteY304" fmla="*/ 5718655 h 6471290"/>
              <a:gd name="connsiteX305" fmla="*/ 1129307 w 6998756"/>
              <a:gd name="connsiteY305" fmla="*/ 5490928 h 6471290"/>
              <a:gd name="connsiteX306" fmla="*/ 1119531 w 6998756"/>
              <a:gd name="connsiteY306" fmla="*/ 5435456 h 6471290"/>
              <a:gd name="connsiteX307" fmla="*/ 1072503 w 6998756"/>
              <a:gd name="connsiteY307" fmla="*/ 5445678 h 6471290"/>
              <a:gd name="connsiteX308" fmla="*/ 979575 w 6998756"/>
              <a:gd name="connsiteY308" fmla="*/ 5525371 h 6471290"/>
              <a:gd name="connsiteX309" fmla="*/ 928994 w 6998756"/>
              <a:gd name="connsiteY309" fmla="*/ 5522724 h 6471290"/>
              <a:gd name="connsiteX310" fmla="*/ 960263 w 6998756"/>
              <a:gd name="connsiteY310" fmla="*/ 5490538 h 6471290"/>
              <a:gd name="connsiteX311" fmla="*/ 986437 w 6998756"/>
              <a:gd name="connsiteY311" fmla="*/ 5474996 h 6471290"/>
              <a:gd name="connsiteX312" fmla="*/ 969776 w 6998756"/>
              <a:gd name="connsiteY312" fmla="*/ 5389568 h 6471290"/>
              <a:gd name="connsiteX313" fmla="*/ 954680 w 6998756"/>
              <a:gd name="connsiteY313" fmla="*/ 5354956 h 6471290"/>
              <a:gd name="connsiteX314" fmla="*/ 1074861 w 6998756"/>
              <a:gd name="connsiteY314" fmla="*/ 5158314 h 6471290"/>
              <a:gd name="connsiteX315" fmla="*/ 1244742 w 6998756"/>
              <a:gd name="connsiteY315" fmla="*/ 4981183 h 6471290"/>
              <a:gd name="connsiteX316" fmla="*/ 1412173 w 6998756"/>
              <a:gd name="connsiteY316" fmla="*/ 4770102 h 6471290"/>
              <a:gd name="connsiteX317" fmla="*/ 1438788 w 6998756"/>
              <a:gd name="connsiteY317" fmla="*/ 4746127 h 6471290"/>
              <a:gd name="connsiteX318" fmla="*/ 1732425 w 6998756"/>
              <a:gd name="connsiteY318" fmla="*/ 4465552 h 6471290"/>
              <a:gd name="connsiteX319" fmla="*/ 1748821 w 6998756"/>
              <a:gd name="connsiteY319" fmla="*/ 4394540 h 6471290"/>
              <a:gd name="connsiteX320" fmla="*/ 1672290 w 6998756"/>
              <a:gd name="connsiteY320" fmla="*/ 4403217 h 6471290"/>
              <a:gd name="connsiteX321" fmla="*/ 1577250 w 6998756"/>
              <a:gd name="connsiteY321" fmla="*/ 4472757 h 6471290"/>
              <a:gd name="connsiteX322" fmla="*/ 1569145 w 6998756"/>
              <a:gd name="connsiteY322" fmla="*/ 4480975 h 6471290"/>
              <a:gd name="connsiteX323" fmla="*/ 1566853 w 6998756"/>
              <a:gd name="connsiteY323" fmla="*/ 4487821 h 6471290"/>
              <a:gd name="connsiteX324" fmla="*/ 1525477 w 6998756"/>
              <a:gd name="connsiteY324" fmla="*/ 4532306 h 6471290"/>
              <a:gd name="connsiteX325" fmla="*/ 1502850 w 6998756"/>
              <a:gd name="connsiteY325" fmla="*/ 4571916 h 6471290"/>
              <a:gd name="connsiteX326" fmla="*/ 1467364 w 6998756"/>
              <a:gd name="connsiteY326" fmla="*/ 4603880 h 6471290"/>
              <a:gd name="connsiteX327" fmla="*/ 1460649 w 6998756"/>
              <a:gd name="connsiteY327" fmla="*/ 4601625 h 6471290"/>
              <a:gd name="connsiteX328" fmla="*/ 1386972 w 6998756"/>
              <a:gd name="connsiteY328" fmla="*/ 4686679 h 6471290"/>
              <a:gd name="connsiteX329" fmla="*/ 1200827 w 6998756"/>
              <a:gd name="connsiteY329" fmla="*/ 4838705 h 6471290"/>
              <a:gd name="connsiteX330" fmla="*/ 1194561 w 6998756"/>
              <a:gd name="connsiteY330" fmla="*/ 4791874 h 6471290"/>
              <a:gd name="connsiteX331" fmla="*/ 915893 w 6998756"/>
              <a:gd name="connsiteY331" fmla="*/ 5083399 h 6471290"/>
              <a:gd name="connsiteX332" fmla="*/ 592502 w 6998756"/>
              <a:gd name="connsiteY332" fmla="*/ 5396799 h 6471290"/>
              <a:gd name="connsiteX333" fmla="*/ 555028 w 6998756"/>
              <a:gd name="connsiteY333" fmla="*/ 5354143 h 6471290"/>
              <a:gd name="connsiteX334" fmla="*/ 510304 w 6998756"/>
              <a:gd name="connsiteY334" fmla="*/ 5376018 h 6471290"/>
              <a:gd name="connsiteX335" fmla="*/ 521730 w 6998756"/>
              <a:gd name="connsiteY335" fmla="*/ 5342708 h 6471290"/>
              <a:gd name="connsiteX336" fmla="*/ 535246 w 6998756"/>
              <a:gd name="connsiteY336" fmla="*/ 5325010 h 6471290"/>
              <a:gd name="connsiteX337" fmla="*/ 560189 w 6998756"/>
              <a:gd name="connsiteY337" fmla="*/ 5274003 h 6471290"/>
              <a:gd name="connsiteX338" fmla="*/ 577882 w 6998756"/>
              <a:gd name="connsiteY338" fmla="*/ 5287525 h 6471290"/>
              <a:gd name="connsiteX339" fmla="*/ 607002 w 6998756"/>
              <a:gd name="connsiteY339" fmla="*/ 5267739 h 6471290"/>
              <a:gd name="connsiteX340" fmla="*/ 595575 w 6998756"/>
              <a:gd name="connsiteY340" fmla="*/ 5301047 h 6471290"/>
              <a:gd name="connsiteX341" fmla="*/ 582059 w 6998756"/>
              <a:gd name="connsiteY341" fmla="*/ 5318746 h 6471290"/>
              <a:gd name="connsiteX342" fmla="*/ 764028 w 6998756"/>
              <a:gd name="connsiteY342" fmla="*/ 5135499 h 6471290"/>
              <a:gd name="connsiteX343" fmla="*/ 1044783 w 6998756"/>
              <a:gd name="connsiteY343" fmla="*/ 4859584 h 6471290"/>
              <a:gd name="connsiteX344" fmla="*/ 1163352 w 6998756"/>
              <a:gd name="connsiteY344" fmla="*/ 4796049 h 6471290"/>
              <a:gd name="connsiteX345" fmla="*/ 1240268 w 6998756"/>
              <a:gd name="connsiteY345" fmla="*/ 4658638 h 6471290"/>
              <a:gd name="connsiteX346" fmla="*/ 1308875 w 6998756"/>
              <a:gd name="connsiteY346" fmla="*/ 4611223 h 6471290"/>
              <a:gd name="connsiteX347" fmla="*/ 1328941 w 6998756"/>
              <a:gd name="connsiteY347" fmla="*/ 4593105 h 6471290"/>
              <a:gd name="connsiteX348" fmla="*/ 1163695 w 6998756"/>
              <a:gd name="connsiteY348" fmla="*/ 4712707 h 6471290"/>
              <a:gd name="connsiteX349" fmla="*/ 971403 w 6998756"/>
              <a:gd name="connsiteY349" fmla="*/ 4873868 h 6471290"/>
              <a:gd name="connsiteX350" fmla="*/ 767779 w 6998756"/>
              <a:gd name="connsiteY350" fmla="*/ 4968905 h 6471290"/>
              <a:gd name="connsiteX351" fmla="*/ 720089 w 6998756"/>
              <a:gd name="connsiteY351" fmla="*/ 4991775 h 6471290"/>
              <a:gd name="connsiteX352" fmla="*/ 527126 w 6998756"/>
              <a:gd name="connsiteY352" fmla="*/ 5125420 h 6471290"/>
              <a:gd name="connsiteX353" fmla="*/ 391825 w 6998756"/>
              <a:gd name="connsiteY353" fmla="*/ 5207124 h 6471290"/>
              <a:gd name="connsiteX354" fmla="*/ 319287 w 6998756"/>
              <a:gd name="connsiteY354" fmla="*/ 5220239 h 6471290"/>
              <a:gd name="connsiteX355" fmla="*/ 301522 w 6998756"/>
              <a:gd name="connsiteY355" fmla="*/ 5155892 h 6471290"/>
              <a:gd name="connsiteX356" fmla="*/ 421703 w 6998756"/>
              <a:gd name="connsiteY356" fmla="*/ 4959251 h 6471290"/>
              <a:gd name="connsiteX357" fmla="*/ 218080 w 6998756"/>
              <a:gd name="connsiteY357" fmla="*/ 5054288 h 6471290"/>
              <a:gd name="connsiteX358" fmla="*/ 179262 w 6998756"/>
              <a:gd name="connsiteY358" fmla="*/ 5069167 h 6471290"/>
              <a:gd name="connsiteX359" fmla="*/ 176812 w 6998756"/>
              <a:gd name="connsiteY359" fmla="*/ 5035217 h 6471290"/>
              <a:gd name="connsiteX360" fmla="*/ 153507 w 6998756"/>
              <a:gd name="connsiteY360" fmla="*/ 4995946 h 6471290"/>
              <a:gd name="connsiteX361" fmla="*/ 118242 w 6998756"/>
              <a:gd name="connsiteY361" fmla="*/ 5023697 h 6471290"/>
              <a:gd name="connsiteX362" fmla="*/ 69672 w 6998756"/>
              <a:gd name="connsiteY362" fmla="*/ 5063432 h 6471290"/>
              <a:gd name="connsiteX363" fmla="*/ 0 w 6998756"/>
              <a:gd name="connsiteY363" fmla="*/ 5021735 h 6471290"/>
              <a:gd name="connsiteX364" fmla="*/ 60557 w 6998756"/>
              <a:gd name="connsiteY364" fmla="*/ 4995310 h 6471290"/>
              <a:gd name="connsiteX365" fmla="*/ 86066 w 6998756"/>
              <a:gd name="connsiteY365" fmla="*/ 4992417 h 6471290"/>
              <a:gd name="connsiteX366" fmla="*/ 45021 w 6998756"/>
              <a:gd name="connsiteY366" fmla="*/ 4969131 h 6471290"/>
              <a:gd name="connsiteX367" fmla="*/ 39016 w 6998756"/>
              <a:gd name="connsiteY367" fmla="*/ 4922312 h 6471290"/>
              <a:gd name="connsiteX368" fmla="*/ 52986 w 6998756"/>
              <a:gd name="connsiteY368" fmla="*/ 4897675 h 6471290"/>
              <a:gd name="connsiteX369" fmla="*/ 83327 w 6998756"/>
              <a:gd name="connsiteY369" fmla="*/ 4721697 h 6471290"/>
              <a:gd name="connsiteX370" fmla="*/ 134968 w 6998756"/>
              <a:gd name="connsiteY370" fmla="*/ 4542607 h 6471290"/>
              <a:gd name="connsiteX371" fmla="*/ 149820 w 6998756"/>
              <a:gd name="connsiteY371" fmla="*/ 4501107 h 6471290"/>
              <a:gd name="connsiteX372" fmla="*/ 185721 w 6998756"/>
              <a:gd name="connsiteY372" fmla="*/ 4380380 h 6471290"/>
              <a:gd name="connsiteX373" fmla="*/ 168840 w 6998756"/>
              <a:gd name="connsiteY373" fmla="*/ 4299168 h 6471290"/>
              <a:gd name="connsiteX374" fmla="*/ 176363 w 6998756"/>
              <a:gd name="connsiteY374" fmla="*/ 4236145 h 6471290"/>
              <a:gd name="connsiteX375" fmla="*/ 182566 w 6998756"/>
              <a:gd name="connsiteY375" fmla="*/ 4198422 h 6471290"/>
              <a:gd name="connsiteX376" fmla="*/ 174797 w 6998756"/>
              <a:gd name="connsiteY376" fmla="*/ 4185330 h 6471290"/>
              <a:gd name="connsiteX377" fmla="*/ 209819 w 6998756"/>
              <a:gd name="connsiteY377" fmla="*/ 4081470 h 6471290"/>
              <a:gd name="connsiteX378" fmla="*/ 208252 w 6998756"/>
              <a:gd name="connsiteY378" fmla="*/ 4030654 h 6471290"/>
              <a:gd name="connsiteX379" fmla="*/ 264570 w 6998756"/>
              <a:gd name="connsiteY379" fmla="*/ 3923679 h 6471290"/>
              <a:gd name="connsiteX380" fmla="*/ 400974 w 6998756"/>
              <a:gd name="connsiteY380" fmla="*/ 3820896 h 6471290"/>
              <a:gd name="connsiteX381" fmla="*/ 414499 w 6998756"/>
              <a:gd name="connsiteY381" fmla="*/ 3804693 h 6471290"/>
              <a:gd name="connsiteX382" fmla="*/ 570169 w 6998756"/>
              <a:gd name="connsiteY382" fmla="*/ 3576085 h 6471290"/>
              <a:gd name="connsiteX383" fmla="*/ 739142 w 6998756"/>
              <a:gd name="connsiteY383" fmla="*/ 3335491 h 6471290"/>
              <a:gd name="connsiteX384" fmla="*/ 977767 w 6998756"/>
              <a:gd name="connsiteY384" fmla="*/ 3056263 h 6471290"/>
              <a:gd name="connsiteX385" fmla="*/ 1185315 w 6998756"/>
              <a:gd name="connsiteY385" fmla="*/ 2724678 h 6471290"/>
              <a:gd name="connsiteX386" fmla="*/ 1185956 w 6998756"/>
              <a:gd name="connsiteY386" fmla="*/ 2631700 h 6471290"/>
              <a:gd name="connsiteX387" fmla="*/ 1184401 w 6998756"/>
              <a:gd name="connsiteY387" fmla="*/ 2626072 h 6471290"/>
              <a:gd name="connsiteX388" fmla="*/ 1173243 w 6998756"/>
              <a:gd name="connsiteY388" fmla="*/ 2644084 h 6471290"/>
              <a:gd name="connsiteX389" fmla="*/ 1169705 w 6998756"/>
              <a:gd name="connsiteY389" fmla="*/ 2689893 h 6471290"/>
              <a:gd name="connsiteX390" fmla="*/ 1086684 w 6998756"/>
              <a:gd name="connsiteY390" fmla="*/ 2779583 h 6471290"/>
              <a:gd name="connsiteX391" fmla="*/ 1047140 w 6998756"/>
              <a:gd name="connsiteY391" fmla="*/ 2827845 h 6471290"/>
              <a:gd name="connsiteX392" fmla="*/ 940529 w 6998756"/>
              <a:gd name="connsiteY392" fmla="*/ 3056720 h 6471290"/>
              <a:gd name="connsiteX393" fmla="*/ 893738 w 6998756"/>
              <a:gd name="connsiteY393" fmla="*/ 3101877 h 6471290"/>
              <a:gd name="connsiteX394" fmla="*/ 900556 w 6998756"/>
              <a:gd name="connsiteY394" fmla="*/ 2977811 h 6471290"/>
              <a:gd name="connsiteX395" fmla="*/ 946920 w 6998756"/>
              <a:gd name="connsiteY395" fmla="*/ 2805484 h 6471290"/>
              <a:gd name="connsiteX396" fmla="*/ 1007991 w 6998756"/>
              <a:gd name="connsiteY396" fmla="*/ 2702956 h 6471290"/>
              <a:gd name="connsiteX397" fmla="*/ 1061846 w 6998756"/>
              <a:gd name="connsiteY397" fmla="*/ 2635301 h 6471290"/>
              <a:gd name="connsiteX398" fmla="*/ 1065180 w 6998756"/>
              <a:gd name="connsiteY398" fmla="*/ 2629726 h 6471290"/>
              <a:gd name="connsiteX399" fmla="*/ 1069875 w 6998756"/>
              <a:gd name="connsiteY399" fmla="*/ 2618870 h 6471290"/>
              <a:gd name="connsiteX400" fmla="*/ 1072037 w 6998756"/>
              <a:gd name="connsiteY400" fmla="*/ 2618260 h 6471290"/>
              <a:gd name="connsiteX401" fmla="*/ 1076372 w 6998756"/>
              <a:gd name="connsiteY401" fmla="*/ 2611011 h 6471290"/>
              <a:gd name="connsiteX402" fmla="*/ 1076437 w 6998756"/>
              <a:gd name="connsiteY402" fmla="*/ 2603702 h 6471290"/>
              <a:gd name="connsiteX403" fmla="*/ 1069875 w 6998756"/>
              <a:gd name="connsiteY403" fmla="*/ 2618870 h 6471290"/>
              <a:gd name="connsiteX404" fmla="*/ 1063474 w 6998756"/>
              <a:gd name="connsiteY404" fmla="*/ 2620676 h 6471290"/>
              <a:gd name="connsiteX405" fmla="*/ 1048509 w 6998756"/>
              <a:gd name="connsiteY405" fmla="*/ 2622678 h 6471290"/>
              <a:gd name="connsiteX406" fmla="*/ 1074434 w 6998756"/>
              <a:gd name="connsiteY406" fmla="*/ 2588731 h 6471290"/>
              <a:gd name="connsiteX407" fmla="*/ 1072430 w 6998756"/>
              <a:gd name="connsiteY407" fmla="*/ 2573759 h 6471290"/>
              <a:gd name="connsiteX408" fmla="*/ 1087395 w 6998756"/>
              <a:gd name="connsiteY408" fmla="*/ 2571757 h 6471290"/>
              <a:gd name="connsiteX409" fmla="*/ 1359603 w 6998756"/>
              <a:gd name="connsiteY409" fmla="*/ 2215307 h 6471290"/>
              <a:gd name="connsiteX410" fmla="*/ 1627804 w 6998756"/>
              <a:gd name="connsiteY410" fmla="*/ 1828915 h 6471290"/>
              <a:gd name="connsiteX411" fmla="*/ 1659738 w 6998756"/>
              <a:gd name="connsiteY411" fmla="*/ 1839882 h 6471290"/>
              <a:gd name="connsiteX412" fmla="*/ 1761434 w 6998756"/>
              <a:gd name="connsiteY412" fmla="*/ 1689119 h 6471290"/>
              <a:gd name="connsiteX413" fmla="*/ 1933950 w 6998756"/>
              <a:gd name="connsiteY413" fmla="*/ 1498403 h 6471290"/>
              <a:gd name="connsiteX414" fmla="*/ 2112475 w 6998756"/>
              <a:gd name="connsiteY414" fmla="*/ 1352601 h 6471290"/>
              <a:gd name="connsiteX415" fmla="*/ 2112772 w 6998756"/>
              <a:gd name="connsiteY415" fmla="*/ 1386849 h 6471290"/>
              <a:gd name="connsiteX416" fmla="*/ 2115875 w 6998756"/>
              <a:gd name="connsiteY416" fmla="*/ 1392643 h 6471290"/>
              <a:gd name="connsiteX417" fmla="*/ 2368381 w 6998756"/>
              <a:gd name="connsiteY417" fmla="*/ 1113415 h 6471290"/>
              <a:gd name="connsiteX418" fmla="*/ 2372963 w 6998756"/>
              <a:gd name="connsiteY418" fmla="*/ 1120035 h 6471290"/>
              <a:gd name="connsiteX419" fmla="*/ 2380065 w 6998756"/>
              <a:gd name="connsiteY419" fmla="*/ 1123576 h 6471290"/>
              <a:gd name="connsiteX420" fmla="*/ 2385743 w 6998756"/>
              <a:gd name="connsiteY420" fmla="*/ 1117924 h 6471290"/>
              <a:gd name="connsiteX421" fmla="*/ 2695893 w 6998756"/>
              <a:gd name="connsiteY421" fmla="*/ 817356 h 6471290"/>
              <a:gd name="connsiteX422" fmla="*/ 2731833 w 6998756"/>
              <a:gd name="connsiteY422" fmla="*/ 858265 h 6471290"/>
              <a:gd name="connsiteX423" fmla="*/ 2774726 w 6998756"/>
              <a:gd name="connsiteY423" fmla="*/ 837287 h 6471290"/>
              <a:gd name="connsiteX424" fmla="*/ 2774108 w 6998756"/>
              <a:gd name="connsiteY424" fmla="*/ 846894 h 6471290"/>
              <a:gd name="connsiteX425" fmla="*/ 2767188 w 6998756"/>
              <a:gd name="connsiteY425" fmla="*/ 861843 h 6471290"/>
              <a:gd name="connsiteX426" fmla="*/ 2872754 w 6998756"/>
              <a:gd name="connsiteY426" fmla="*/ 766749 h 6471290"/>
              <a:gd name="connsiteX427" fmla="*/ 3000067 w 6998756"/>
              <a:gd name="connsiteY427" fmla="*/ 676175 h 6471290"/>
              <a:gd name="connsiteX428" fmla="*/ 3027122 w 6998756"/>
              <a:gd name="connsiteY428" fmla="*/ 643768 h 6471290"/>
              <a:gd name="connsiteX429" fmla="*/ 3127576 w 6998756"/>
              <a:gd name="connsiteY429" fmla="*/ 501053 h 6471290"/>
              <a:gd name="connsiteX430" fmla="*/ 3302819 w 6998756"/>
              <a:gd name="connsiteY430" fmla="*/ 463719 h 6471290"/>
              <a:gd name="connsiteX431" fmla="*/ 3349649 w 6998756"/>
              <a:gd name="connsiteY431" fmla="*/ 538040 h 6471290"/>
              <a:gd name="connsiteX432" fmla="*/ 3290926 w 6998756"/>
              <a:gd name="connsiteY432" fmla="*/ 771722 h 6471290"/>
              <a:gd name="connsiteX433" fmla="*/ 3284726 w 6998756"/>
              <a:gd name="connsiteY433" fmla="*/ 809448 h 6471290"/>
              <a:gd name="connsiteX434" fmla="*/ 3331534 w 6998756"/>
              <a:gd name="connsiteY434" fmla="*/ 803443 h 6471290"/>
              <a:gd name="connsiteX435" fmla="*/ 3421571 w 6998756"/>
              <a:gd name="connsiteY435" fmla="*/ 698234 h 6471290"/>
              <a:gd name="connsiteX436" fmla="*/ 3767311 w 6998756"/>
              <a:gd name="connsiteY436" fmla="*/ 310461 h 6471290"/>
              <a:gd name="connsiteX437" fmla="*/ 3837621 w 6998756"/>
              <a:gd name="connsiteY437" fmla="*/ 259179 h 6471290"/>
              <a:gd name="connsiteX438" fmla="*/ 3883987 w 6998756"/>
              <a:gd name="connsiteY438" fmla="*/ 261605 h 6471290"/>
              <a:gd name="connsiteX439" fmla="*/ 3913493 w 6998756"/>
              <a:gd name="connsiteY439" fmla="*/ 263149 h 6471290"/>
              <a:gd name="connsiteX440" fmla="*/ 4000022 w 6998756"/>
              <a:gd name="connsiteY440" fmla="*/ 305729 h 6471290"/>
              <a:gd name="connsiteX441" fmla="*/ 4007791 w 6998756"/>
              <a:gd name="connsiteY441" fmla="*/ 318818 h 6471290"/>
              <a:gd name="connsiteX442" fmla="*/ 4025798 w 6998756"/>
              <a:gd name="connsiteY442" fmla="*/ 459279 h 6471290"/>
              <a:gd name="connsiteX443" fmla="*/ 4011832 w 6998756"/>
              <a:gd name="connsiteY443" fmla="*/ 483913 h 6471290"/>
              <a:gd name="connsiteX444" fmla="*/ 4065987 w 6998756"/>
              <a:gd name="connsiteY444" fmla="*/ 579758 h 6471290"/>
              <a:gd name="connsiteX445" fmla="*/ 4074639 w 6998756"/>
              <a:gd name="connsiteY445" fmla="*/ 575982 h 6471290"/>
              <a:gd name="connsiteX446" fmla="*/ 4189966 w 6998756"/>
              <a:gd name="connsiteY446" fmla="*/ 472096 h 6471290"/>
              <a:gd name="connsiteX447" fmla="*/ 4274024 w 6998756"/>
              <a:gd name="connsiteY447" fmla="*/ 400396 h 6471290"/>
              <a:gd name="connsiteX448" fmla="*/ 4242487 w 6998756"/>
              <a:gd name="connsiteY448" fmla="*/ 276141 h 6471290"/>
              <a:gd name="connsiteX449" fmla="*/ 4264444 w 6998756"/>
              <a:gd name="connsiteY449" fmla="*/ 260379 h 6471290"/>
              <a:gd name="connsiteX450" fmla="*/ 4267336 w 6998756"/>
              <a:gd name="connsiteY450" fmla="*/ 285896 h 6471290"/>
              <a:gd name="connsiteX451" fmla="*/ 4265129 w 6998756"/>
              <a:gd name="connsiteY451" fmla="*/ 328059 h 6471290"/>
              <a:gd name="connsiteX452" fmla="*/ 4291965 w 6998756"/>
              <a:gd name="connsiteY452" fmla="*/ 299870 h 6471290"/>
              <a:gd name="connsiteX453" fmla="*/ 4324535 w 6998756"/>
              <a:gd name="connsiteY453" fmla="*/ 162056 h 6471290"/>
              <a:gd name="connsiteX454" fmla="*/ 4426778 w 6998756"/>
              <a:gd name="connsiteY454" fmla="*/ 65942 h 6471290"/>
              <a:gd name="connsiteX455" fmla="*/ 4457387 w 6998756"/>
              <a:gd name="connsiteY455" fmla="*/ 46404 h 6471290"/>
              <a:gd name="connsiteX456" fmla="*/ 4540121 w 6998756"/>
              <a:gd name="connsiteY456" fmla="*/ 0 h 647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6998756" h="6471290">
                <a:moveTo>
                  <a:pt x="4043260" y="5264682"/>
                </a:moveTo>
                <a:lnTo>
                  <a:pt x="4031821" y="5270785"/>
                </a:lnTo>
                <a:lnTo>
                  <a:pt x="4032292" y="5276701"/>
                </a:lnTo>
                <a:lnTo>
                  <a:pt x="4034244" y="5274954"/>
                </a:lnTo>
                <a:close/>
                <a:moveTo>
                  <a:pt x="4177955" y="5062815"/>
                </a:moveTo>
                <a:cubicBezTo>
                  <a:pt x="4165309" y="5062153"/>
                  <a:pt x="4148007" y="5069704"/>
                  <a:pt x="4151119" y="5091007"/>
                </a:cubicBezTo>
                <a:cubicBezTo>
                  <a:pt x="4152025" y="5154471"/>
                  <a:pt x="4116761" y="5182219"/>
                  <a:pt x="4049761" y="5170256"/>
                </a:cubicBezTo>
                <a:cubicBezTo>
                  <a:pt x="4041330" y="5169815"/>
                  <a:pt x="4032902" y="5169374"/>
                  <a:pt x="4024029" y="5177366"/>
                </a:cubicBezTo>
                <a:cubicBezTo>
                  <a:pt x="4019594" y="5181361"/>
                  <a:pt x="4019153" y="5189794"/>
                  <a:pt x="4022926" y="5198446"/>
                </a:cubicBezTo>
                <a:cubicBezTo>
                  <a:pt x="4028696" y="5209318"/>
                  <a:pt x="4050384" y="5218908"/>
                  <a:pt x="4060897" y="5230028"/>
                </a:cubicBezTo>
                <a:lnTo>
                  <a:pt x="4066183" y="5238570"/>
                </a:lnTo>
                <a:lnTo>
                  <a:pt x="4079684" y="5223190"/>
                </a:lnTo>
                <a:cubicBezTo>
                  <a:pt x="4090779" y="5207802"/>
                  <a:pt x="4097014" y="5195050"/>
                  <a:pt x="4095970" y="5187245"/>
                </a:cubicBezTo>
                <a:cubicBezTo>
                  <a:pt x="4124046" y="5159654"/>
                  <a:pt x="4153358" y="5133882"/>
                  <a:pt x="4182101" y="5109429"/>
                </a:cubicBezTo>
                <a:lnTo>
                  <a:pt x="4237020" y="5063016"/>
                </a:lnTo>
                <a:lnTo>
                  <a:pt x="4212822" y="5065367"/>
                </a:lnTo>
                <a:cubicBezTo>
                  <a:pt x="4201623" y="5064847"/>
                  <a:pt x="4189546" y="5063421"/>
                  <a:pt x="4177955" y="5062815"/>
                </a:cubicBezTo>
                <a:close/>
                <a:moveTo>
                  <a:pt x="5215197" y="4051921"/>
                </a:moveTo>
                <a:lnTo>
                  <a:pt x="5209287" y="4054961"/>
                </a:lnTo>
                <a:cubicBezTo>
                  <a:pt x="5153974" y="4089720"/>
                  <a:pt x="5108650" y="4138080"/>
                  <a:pt x="5077055" y="4196673"/>
                </a:cubicBezTo>
                <a:cubicBezTo>
                  <a:pt x="5058428" y="4229520"/>
                  <a:pt x="5031816" y="4253493"/>
                  <a:pt x="5001206" y="4273031"/>
                </a:cubicBezTo>
                <a:cubicBezTo>
                  <a:pt x="4961728" y="4300560"/>
                  <a:pt x="4925801" y="4340956"/>
                  <a:pt x="4886981" y="4355836"/>
                </a:cubicBezTo>
                <a:cubicBezTo>
                  <a:pt x="4822431" y="4377825"/>
                  <a:pt x="4789839" y="4435308"/>
                  <a:pt x="4737493" y="4466390"/>
                </a:cubicBezTo>
                <a:cubicBezTo>
                  <a:pt x="4711319" y="4481932"/>
                  <a:pt x="4693355" y="4502129"/>
                  <a:pt x="4675172" y="4526545"/>
                </a:cubicBezTo>
                <a:cubicBezTo>
                  <a:pt x="4607090" y="4615993"/>
                  <a:pt x="4523035" y="4687693"/>
                  <a:pt x="4419003" y="4737211"/>
                </a:cubicBezTo>
                <a:cubicBezTo>
                  <a:pt x="4410354" y="4740984"/>
                  <a:pt x="4397488" y="4744539"/>
                  <a:pt x="4405257" y="4757629"/>
                </a:cubicBezTo>
                <a:cubicBezTo>
                  <a:pt x="4428559" y="4796899"/>
                  <a:pt x="4397951" y="4816437"/>
                  <a:pt x="4375773" y="4836413"/>
                </a:cubicBezTo>
                <a:cubicBezTo>
                  <a:pt x="4322766" y="4880144"/>
                  <a:pt x="4302375" y="4946722"/>
                  <a:pt x="4253140" y="4999107"/>
                </a:cubicBezTo>
                <a:cubicBezTo>
                  <a:pt x="4259469" y="5019520"/>
                  <a:pt x="4260831" y="5033861"/>
                  <a:pt x="4258591" y="5043850"/>
                </a:cubicBezTo>
                <a:lnTo>
                  <a:pt x="4255556" y="5047350"/>
                </a:lnTo>
                <a:lnTo>
                  <a:pt x="4264823" y="5039519"/>
                </a:lnTo>
                <a:cubicBezTo>
                  <a:pt x="4316428" y="4994875"/>
                  <a:pt x="4358541" y="4953487"/>
                  <a:pt x="4376726" y="4911330"/>
                </a:cubicBezTo>
                <a:cubicBezTo>
                  <a:pt x="4446392" y="4838448"/>
                  <a:pt x="4437054" y="4887368"/>
                  <a:pt x="4495294" y="4847795"/>
                </a:cubicBezTo>
                <a:cubicBezTo>
                  <a:pt x="4564961" y="4774914"/>
                  <a:pt x="4531664" y="4763479"/>
                  <a:pt x="4572211" y="4710384"/>
                </a:cubicBezTo>
                <a:cubicBezTo>
                  <a:pt x="4675174" y="4648937"/>
                  <a:pt x="4729237" y="4578144"/>
                  <a:pt x="4769783" y="4525049"/>
                </a:cubicBezTo>
                <a:cubicBezTo>
                  <a:pt x="4810330" y="4471954"/>
                  <a:pt x="4848789" y="4403248"/>
                  <a:pt x="4934059" y="4328278"/>
                </a:cubicBezTo>
                <a:cubicBezTo>
                  <a:pt x="4965268" y="4324103"/>
                  <a:pt x="4994388" y="4304317"/>
                  <a:pt x="4982961" y="4337626"/>
                </a:cubicBezTo>
                <a:cubicBezTo>
                  <a:pt x="5031832" y="4287389"/>
                  <a:pt x="5074006" y="4239041"/>
                  <a:pt x="5112069" y="4191493"/>
                </a:cubicBezTo>
                <a:close/>
                <a:moveTo>
                  <a:pt x="1421611" y="2211251"/>
                </a:moveTo>
                <a:lnTo>
                  <a:pt x="1365366" y="2295734"/>
                </a:lnTo>
                <a:lnTo>
                  <a:pt x="1342943" y="2329145"/>
                </a:lnTo>
                <a:lnTo>
                  <a:pt x="1346081" y="2326178"/>
                </a:lnTo>
                <a:cubicBezTo>
                  <a:pt x="1369478" y="2303601"/>
                  <a:pt x="1381483" y="2267561"/>
                  <a:pt x="1416062" y="2254923"/>
                </a:cubicBezTo>
                <a:cubicBezTo>
                  <a:pt x="1426414" y="2250780"/>
                  <a:pt x="1429104" y="2236489"/>
                  <a:pt x="1424962" y="2226134"/>
                </a:cubicBezTo>
                <a:close/>
                <a:moveTo>
                  <a:pt x="1507160" y="2090249"/>
                </a:moveTo>
                <a:lnTo>
                  <a:pt x="1456732" y="2158498"/>
                </a:lnTo>
                <a:lnTo>
                  <a:pt x="1438688" y="2185602"/>
                </a:lnTo>
                <a:lnTo>
                  <a:pt x="1453739" y="2174973"/>
                </a:lnTo>
                <a:cubicBezTo>
                  <a:pt x="1467196" y="2163579"/>
                  <a:pt x="1506954" y="2178903"/>
                  <a:pt x="1497217" y="2133545"/>
                </a:cubicBezTo>
                <a:cubicBezTo>
                  <a:pt x="1494939" y="2124848"/>
                  <a:pt x="1502288" y="2114698"/>
                  <a:pt x="1506065" y="2103875"/>
                </a:cubicBezTo>
                <a:close/>
                <a:moveTo>
                  <a:pt x="2705909" y="892212"/>
                </a:moveTo>
                <a:cubicBezTo>
                  <a:pt x="2635088" y="932168"/>
                  <a:pt x="2527384" y="1038015"/>
                  <a:pt x="2531391" y="1067958"/>
                </a:cubicBezTo>
                <a:lnTo>
                  <a:pt x="2527236" y="1071711"/>
                </a:lnTo>
                <a:lnTo>
                  <a:pt x="2540897" y="1082319"/>
                </a:lnTo>
                <a:cubicBezTo>
                  <a:pt x="2563518" y="1093016"/>
                  <a:pt x="2587723" y="1084769"/>
                  <a:pt x="2608179" y="1057301"/>
                </a:cubicBezTo>
                <a:cubicBezTo>
                  <a:pt x="2608179" y="1057301"/>
                  <a:pt x="2608400" y="1053087"/>
                  <a:pt x="2608400" y="1053087"/>
                </a:cubicBezTo>
                <a:cubicBezTo>
                  <a:pt x="2623699" y="1023236"/>
                  <a:pt x="2641772" y="995909"/>
                  <a:pt x="2661800" y="970335"/>
                </a:cubicBezTo>
                <a:lnTo>
                  <a:pt x="2701077" y="926778"/>
                </a:lnTo>
                <a:lnTo>
                  <a:pt x="2690340" y="932395"/>
                </a:lnTo>
                <a:cubicBezTo>
                  <a:pt x="2685228" y="936889"/>
                  <a:pt x="2681987" y="941132"/>
                  <a:pt x="2681987" y="941132"/>
                </a:cubicBezTo>
                <a:cubicBezTo>
                  <a:pt x="2665019" y="928163"/>
                  <a:pt x="2679984" y="926160"/>
                  <a:pt x="2692947" y="909186"/>
                </a:cubicBezTo>
                <a:cubicBezTo>
                  <a:pt x="2692947" y="909186"/>
                  <a:pt x="2692947" y="909186"/>
                  <a:pt x="2705909" y="892212"/>
                </a:cubicBezTo>
                <a:close/>
                <a:moveTo>
                  <a:pt x="4540121" y="0"/>
                </a:moveTo>
                <a:cubicBezTo>
                  <a:pt x="4561196" y="1103"/>
                  <a:pt x="4619788" y="92954"/>
                  <a:pt x="4614250" y="118030"/>
                </a:cubicBezTo>
                <a:cubicBezTo>
                  <a:pt x="4583663" y="217897"/>
                  <a:pt x="4553078" y="317761"/>
                  <a:pt x="4522491" y="417627"/>
                </a:cubicBezTo>
                <a:cubicBezTo>
                  <a:pt x="4512739" y="442482"/>
                  <a:pt x="4494996" y="458465"/>
                  <a:pt x="4470146" y="448710"/>
                </a:cubicBezTo>
                <a:cubicBezTo>
                  <a:pt x="4441081" y="438732"/>
                  <a:pt x="4455051" y="414097"/>
                  <a:pt x="4460369" y="393237"/>
                </a:cubicBezTo>
                <a:cubicBezTo>
                  <a:pt x="4461251" y="376371"/>
                  <a:pt x="4474780" y="360168"/>
                  <a:pt x="4471888" y="334651"/>
                </a:cubicBezTo>
                <a:cubicBezTo>
                  <a:pt x="4401138" y="394365"/>
                  <a:pt x="4372095" y="464716"/>
                  <a:pt x="4346608" y="547938"/>
                </a:cubicBezTo>
                <a:cubicBezTo>
                  <a:pt x="4389640" y="533279"/>
                  <a:pt x="4395401" y="503987"/>
                  <a:pt x="4409589" y="475135"/>
                </a:cubicBezTo>
                <a:cubicBezTo>
                  <a:pt x="4414468" y="462707"/>
                  <a:pt x="4423338" y="454715"/>
                  <a:pt x="4439977" y="459814"/>
                </a:cubicBezTo>
                <a:cubicBezTo>
                  <a:pt x="4456618" y="464913"/>
                  <a:pt x="4468822" y="474006"/>
                  <a:pt x="4472154" y="491091"/>
                </a:cubicBezTo>
                <a:cubicBezTo>
                  <a:pt x="4475267" y="512394"/>
                  <a:pt x="4462621" y="511732"/>
                  <a:pt x="4449975" y="511071"/>
                </a:cubicBezTo>
                <a:cubicBezTo>
                  <a:pt x="4424243" y="518179"/>
                  <a:pt x="4423581" y="530826"/>
                  <a:pt x="4431129" y="548132"/>
                </a:cubicBezTo>
                <a:cubicBezTo>
                  <a:pt x="4454656" y="583187"/>
                  <a:pt x="4440465" y="612038"/>
                  <a:pt x="4430269" y="645326"/>
                </a:cubicBezTo>
                <a:cubicBezTo>
                  <a:pt x="4424952" y="666188"/>
                  <a:pt x="4416299" y="669964"/>
                  <a:pt x="4395666" y="660427"/>
                </a:cubicBezTo>
                <a:cubicBezTo>
                  <a:pt x="4375032" y="650893"/>
                  <a:pt x="4373488" y="680406"/>
                  <a:pt x="4373488" y="680406"/>
                </a:cubicBezTo>
                <a:cubicBezTo>
                  <a:pt x="4422966" y="704132"/>
                  <a:pt x="4399243" y="753625"/>
                  <a:pt x="4414559" y="784020"/>
                </a:cubicBezTo>
                <a:cubicBezTo>
                  <a:pt x="4418552" y="788458"/>
                  <a:pt x="4418552" y="788458"/>
                  <a:pt x="4422767" y="788678"/>
                </a:cubicBezTo>
                <a:cubicBezTo>
                  <a:pt x="4448720" y="777354"/>
                  <a:pt x="4424311" y="759165"/>
                  <a:pt x="4429411" y="742520"/>
                </a:cubicBezTo>
                <a:cubicBezTo>
                  <a:pt x="4430294" y="725655"/>
                  <a:pt x="4439163" y="717665"/>
                  <a:pt x="4451809" y="718327"/>
                </a:cubicBezTo>
                <a:cubicBezTo>
                  <a:pt x="4464455" y="718989"/>
                  <a:pt x="4468229" y="727641"/>
                  <a:pt x="4467567" y="740289"/>
                </a:cubicBezTo>
                <a:cubicBezTo>
                  <a:pt x="4473347" y="791325"/>
                  <a:pt x="4449846" y="836601"/>
                  <a:pt x="4442321" y="899623"/>
                </a:cubicBezTo>
                <a:cubicBezTo>
                  <a:pt x="4482683" y="855230"/>
                  <a:pt x="4513954" y="823044"/>
                  <a:pt x="4556766" y="812602"/>
                </a:cubicBezTo>
                <a:cubicBezTo>
                  <a:pt x="4565418" y="808826"/>
                  <a:pt x="4570294" y="796399"/>
                  <a:pt x="4566521" y="787747"/>
                </a:cubicBezTo>
                <a:cubicBezTo>
                  <a:pt x="4556523" y="736490"/>
                  <a:pt x="4595782" y="713176"/>
                  <a:pt x="4618624" y="680552"/>
                </a:cubicBezTo>
                <a:cubicBezTo>
                  <a:pt x="4660531" y="606643"/>
                  <a:pt x="4749267" y="607061"/>
                  <a:pt x="4803157" y="546465"/>
                </a:cubicBezTo>
                <a:cubicBezTo>
                  <a:pt x="4821340" y="522049"/>
                  <a:pt x="4850405" y="532027"/>
                  <a:pt x="4865500" y="566639"/>
                </a:cubicBezTo>
                <a:cubicBezTo>
                  <a:pt x="4888144" y="618555"/>
                  <a:pt x="4928086" y="662925"/>
                  <a:pt x="4903482" y="729279"/>
                </a:cubicBezTo>
                <a:cubicBezTo>
                  <a:pt x="4897944" y="754358"/>
                  <a:pt x="4921908" y="780978"/>
                  <a:pt x="4937665" y="802942"/>
                </a:cubicBezTo>
                <a:cubicBezTo>
                  <a:pt x="4965405" y="838216"/>
                  <a:pt x="4968076" y="867949"/>
                  <a:pt x="4940801" y="904573"/>
                </a:cubicBezTo>
                <a:cubicBezTo>
                  <a:pt x="4926831" y="929208"/>
                  <a:pt x="4903991" y="961834"/>
                  <a:pt x="4928178" y="984237"/>
                </a:cubicBezTo>
                <a:cubicBezTo>
                  <a:pt x="4960574" y="1011301"/>
                  <a:pt x="4991183" y="991763"/>
                  <a:pt x="5017798" y="967790"/>
                </a:cubicBezTo>
                <a:cubicBezTo>
                  <a:pt x="5083891" y="916287"/>
                  <a:pt x="5149985" y="864787"/>
                  <a:pt x="5223627" y="830590"/>
                </a:cubicBezTo>
                <a:cubicBezTo>
                  <a:pt x="5249580" y="819266"/>
                  <a:pt x="5266440" y="820148"/>
                  <a:pt x="5273324" y="850102"/>
                </a:cubicBezTo>
                <a:cubicBezTo>
                  <a:pt x="5272662" y="862749"/>
                  <a:pt x="5276438" y="871405"/>
                  <a:pt x="5288860" y="876281"/>
                </a:cubicBezTo>
                <a:cubicBezTo>
                  <a:pt x="5346548" y="904667"/>
                  <a:pt x="5347453" y="968131"/>
                  <a:pt x="5291114" y="994777"/>
                </a:cubicBezTo>
                <a:cubicBezTo>
                  <a:pt x="5226122" y="1025198"/>
                  <a:pt x="5172673" y="1077360"/>
                  <a:pt x="5099915" y="1094692"/>
                </a:cubicBezTo>
                <a:cubicBezTo>
                  <a:pt x="5082834" y="1098027"/>
                  <a:pt x="5073741" y="1110234"/>
                  <a:pt x="5072638" y="1131316"/>
                </a:cubicBezTo>
                <a:cubicBezTo>
                  <a:pt x="5066438" y="1169039"/>
                  <a:pt x="5032055" y="1179925"/>
                  <a:pt x="4999438" y="1157078"/>
                </a:cubicBezTo>
                <a:cubicBezTo>
                  <a:pt x="4987013" y="1152201"/>
                  <a:pt x="4974808" y="1143107"/>
                  <a:pt x="4965718" y="1155314"/>
                </a:cubicBezTo>
                <a:cubicBezTo>
                  <a:pt x="4952410" y="1167301"/>
                  <a:pt x="4960400" y="1176175"/>
                  <a:pt x="4968387" y="1185048"/>
                </a:cubicBezTo>
                <a:cubicBezTo>
                  <a:pt x="4988580" y="1203016"/>
                  <a:pt x="4983704" y="1215443"/>
                  <a:pt x="4962187" y="1222775"/>
                </a:cubicBezTo>
                <a:cubicBezTo>
                  <a:pt x="4914497" y="1245644"/>
                  <a:pt x="4960863" y="1248071"/>
                  <a:pt x="4968630" y="1261160"/>
                </a:cubicBezTo>
                <a:cubicBezTo>
                  <a:pt x="4942238" y="1280918"/>
                  <a:pt x="4912070" y="1292022"/>
                  <a:pt x="4897659" y="1325090"/>
                </a:cubicBezTo>
                <a:cubicBezTo>
                  <a:pt x="4892562" y="1341734"/>
                  <a:pt x="4866170" y="1361493"/>
                  <a:pt x="4890576" y="1379681"/>
                </a:cubicBezTo>
                <a:cubicBezTo>
                  <a:pt x="4910768" y="1397647"/>
                  <a:pt x="4943606" y="1416277"/>
                  <a:pt x="4970001" y="1396521"/>
                </a:cubicBezTo>
                <a:cubicBezTo>
                  <a:pt x="5001052" y="1368552"/>
                  <a:pt x="5052294" y="1358548"/>
                  <a:pt x="5066042" y="1338131"/>
                </a:cubicBezTo>
                <a:cubicBezTo>
                  <a:pt x="5098856" y="1276431"/>
                  <a:pt x="5162965" y="1262875"/>
                  <a:pt x="5203548" y="1214266"/>
                </a:cubicBezTo>
                <a:cubicBezTo>
                  <a:pt x="5253223" y="1153449"/>
                  <a:pt x="5334633" y="1132344"/>
                  <a:pt x="5384308" y="1071528"/>
                </a:cubicBezTo>
                <a:cubicBezTo>
                  <a:pt x="5393179" y="1063534"/>
                  <a:pt x="5410039" y="1064417"/>
                  <a:pt x="5422686" y="1065079"/>
                </a:cubicBezTo>
                <a:cubicBezTo>
                  <a:pt x="5443980" y="1061965"/>
                  <a:pt x="5473266" y="1067726"/>
                  <a:pt x="5458392" y="1028897"/>
                </a:cubicBezTo>
                <a:cubicBezTo>
                  <a:pt x="5454839" y="1016028"/>
                  <a:pt x="5467925" y="1008258"/>
                  <a:pt x="5476575" y="1004483"/>
                </a:cubicBezTo>
                <a:cubicBezTo>
                  <a:pt x="5561979" y="987813"/>
                  <a:pt x="5599893" y="909469"/>
                  <a:pt x="5665325" y="870617"/>
                </a:cubicBezTo>
                <a:cubicBezTo>
                  <a:pt x="5757150" y="812005"/>
                  <a:pt x="5817685" y="705252"/>
                  <a:pt x="5929480" y="668826"/>
                </a:cubicBezTo>
                <a:cubicBezTo>
                  <a:pt x="5946561" y="665491"/>
                  <a:pt x="5959870" y="653505"/>
                  <a:pt x="5977391" y="641737"/>
                </a:cubicBezTo>
                <a:cubicBezTo>
                  <a:pt x="5993369" y="659484"/>
                  <a:pt x="5992266" y="680566"/>
                  <a:pt x="6012458" y="698534"/>
                </a:cubicBezTo>
                <a:cubicBezTo>
                  <a:pt x="6049070" y="725816"/>
                  <a:pt x="6054190" y="789499"/>
                  <a:pt x="6022477" y="830120"/>
                </a:cubicBezTo>
                <a:cubicBezTo>
                  <a:pt x="5995644" y="858310"/>
                  <a:pt x="5956604" y="877405"/>
                  <a:pt x="5954177" y="923784"/>
                </a:cubicBezTo>
                <a:cubicBezTo>
                  <a:pt x="5953294" y="940649"/>
                  <a:pt x="5932219" y="939546"/>
                  <a:pt x="5919354" y="943099"/>
                </a:cubicBezTo>
                <a:cubicBezTo>
                  <a:pt x="5881197" y="945331"/>
                  <a:pt x="5854585" y="969303"/>
                  <a:pt x="5827969" y="993278"/>
                </a:cubicBezTo>
                <a:cubicBezTo>
                  <a:pt x="5805792" y="1013258"/>
                  <a:pt x="5796697" y="1025464"/>
                  <a:pt x="5820886" y="1047868"/>
                </a:cubicBezTo>
                <a:cubicBezTo>
                  <a:pt x="5828874" y="1056742"/>
                  <a:pt x="5832429" y="1069611"/>
                  <a:pt x="5823556" y="1077603"/>
                </a:cubicBezTo>
                <a:cubicBezTo>
                  <a:pt x="5810028" y="1093807"/>
                  <a:pt x="5798047" y="1080495"/>
                  <a:pt x="5790056" y="1071622"/>
                </a:cubicBezTo>
                <a:cubicBezTo>
                  <a:pt x="5757660" y="1044559"/>
                  <a:pt x="5739917" y="1060541"/>
                  <a:pt x="5725727" y="1089395"/>
                </a:cubicBezTo>
                <a:cubicBezTo>
                  <a:pt x="5683821" y="1163301"/>
                  <a:pt x="5637918" y="1232769"/>
                  <a:pt x="5575820" y="1288707"/>
                </a:cubicBezTo>
                <a:cubicBezTo>
                  <a:pt x="5548984" y="1316899"/>
                  <a:pt x="5571628" y="1368816"/>
                  <a:pt x="5520164" y="1383033"/>
                </a:cubicBezTo>
                <a:cubicBezTo>
                  <a:pt x="5515950" y="1382813"/>
                  <a:pt x="5523496" y="1400119"/>
                  <a:pt x="5527489" y="1404557"/>
                </a:cubicBezTo>
                <a:cubicBezTo>
                  <a:pt x="5543468" y="1422304"/>
                  <a:pt x="5560327" y="1423186"/>
                  <a:pt x="5577629" y="1415637"/>
                </a:cubicBezTo>
                <a:cubicBezTo>
                  <a:pt x="5590495" y="1412083"/>
                  <a:pt x="5612011" y="1404751"/>
                  <a:pt x="5600251" y="1387225"/>
                </a:cubicBezTo>
                <a:cubicBezTo>
                  <a:pt x="5589148" y="1357050"/>
                  <a:pt x="5610665" y="1349722"/>
                  <a:pt x="5628408" y="1333739"/>
                </a:cubicBezTo>
                <a:cubicBezTo>
                  <a:pt x="5689847" y="1290449"/>
                  <a:pt x="5763046" y="1264686"/>
                  <a:pt x="5808728" y="1199431"/>
                </a:cubicBezTo>
                <a:cubicBezTo>
                  <a:pt x="5822475" y="1179012"/>
                  <a:pt x="5838894" y="1188328"/>
                  <a:pt x="5855534" y="1193424"/>
                </a:cubicBezTo>
                <a:cubicBezTo>
                  <a:pt x="5888371" y="1212054"/>
                  <a:pt x="5910110" y="1200509"/>
                  <a:pt x="5932730" y="1172099"/>
                </a:cubicBezTo>
                <a:cubicBezTo>
                  <a:pt x="5968877" y="1127486"/>
                  <a:pt x="5998382" y="1129030"/>
                  <a:pt x="6029455" y="1181389"/>
                </a:cubicBezTo>
                <a:cubicBezTo>
                  <a:pt x="6045212" y="1203351"/>
                  <a:pt x="6050309" y="1186707"/>
                  <a:pt x="6058961" y="1182933"/>
                </a:cubicBezTo>
                <a:cubicBezTo>
                  <a:pt x="6102876" y="1151410"/>
                  <a:pt x="6146792" y="1119885"/>
                  <a:pt x="6186713" y="1083924"/>
                </a:cubicBezTo>
                <a:cubicBezTo>
                  <a:pt x="6270771" y="1012223"/>
                  <a:pt x="6366810" y="953833"/>
                  <a:pt x="6438885" y="868823"/>
                </a:cubicBezTo>
                <a:cubicBezTo>
                  <a:pt x="6484346" y="807785"/>
                  <a:pt x="6557987" y="773589"/>
                  <a:pt x="6623641" y="730519"/>
                </a:cubicBezTo>
                <a:cubicBezTo>
                  <a:pt x="6645598" y="714757"/>
                  <a:pt x="6654470" y="706767"/>
                  <a:pt x="6660010" y="681689"/>
                </a:cubicBezTo>
                <a:cubicBezTo>
                  <a:pt x="6669764" y="656834"/>
                  <a:pt x="6672412" y="606238"/>
                  <a:pt x="6725441" y="642837"/>
                </a:cubicBezTo>
                <a:cubicBezTo>
                  <a:pt x="6737646" y="651929"/>
                  <a:pt x="6755168" y="640164"/>
                  <a:pt x="6751613" y="627295"/>
                </a:cubicBezTo>
                <a:cubicBezTo>
                  <a:pt x="6733627" y="567165"/>
                  <a:pt x="6784870" y="557163"/>
                  <a:pt x="6811706" y="528973"/>
                </a:cubicBezTo>
                <a:cubicBezTo>
                  <a:pt x="6833884" y="508996"/>
                  <a:pt x="6855841" y="493234"/>
                  <a:pt x="6877801" y="477473"/>
                </a:cubicBezTo>
                <a:cubicBezTo>
                  <a:pt x="6921274" y="454379"/>
                  <a:pt x="6937693" y="463695"/>
                  <a:pt x="6939481" y="510294"/>
                </a:cubicBezTo>
                <a:cubicBezTo>
                  <a:pt x="6943035" y="523163"/>
                  <a:pt x="6938378" y="531376"/>
                  <a:pt x="6950581" y="540469"/>
                </a:cubicBezTo>
                <a:cubicBezTo>
                  <a:pt x="6995844" y="563977"/>
                  <a:pt x="7014713" y="607241"/>
                  <a:pt x="6983000" y="647858"/>
                </a:cubicBezTo>
                <a:cubicBezTo>
                  <a:pt x="6932665" y="721326"/>
                  <a:pt x="6882326" y="794791"/>
                  <a:pt x="6803806" y="841415"/>
                </a:cubicBezTo>
                <a:cubicBezTo>
                  <a:pt x="6782070" y="852961"/>
                  <a:pt x="6760334" y="864505"/>
                  <a:pt x="6750800" y="885146"/>
                </a:cubicBezTo>
                <a:cubicBezTo>
                  <a:pt x="6703575" y="979914"/>
                  <a:pt x="6627725" y="1056272"/>
                  <a:pt x="6556314" y="1128634"/>
                </a:cubicBezTo>
                <a:cubicBezTo>
                  <a:pt x="6516392" y="1164593"/>
                  <a:pt x="6480465" y="1204992"/>
                  <a:pt x="6498231" y="1269339"/>
                </a:cubicBezTo>
                <a:cubicBezTo>
                  <a:pt x="6501342" y="1290638"/>
                  <a:pt x="6487595" y="1311059"/>
                  <a:pt x="6469852" y="1327041"/>
                </a:cubicBezTo>
                <a:cubicBezTo>
                  <a:pt x="6461200" y="1330816"/>
                  <a:pt x="6456545" y="1339027"/>
                  <a:pt x="6464533" y="1347902"/>
                </a:cubicBezTo>
                <a:cubicBezTo>
                  <a:pt x="6472743" y="1352558"/>
                  <a:pt x="6481171" y="1352999"/>
                  <a:pt x="6485609" y="1349005"/>
                </a:cubicBezTo>
                <a:cubicBezTo>
                  <a:pt x="6534620" y="1300836"/>
                  <a:pt x="6579420" y="1252448"/>
                  <a:pt x="6644411" y="1222027"/>
                </a:cubicBezTo>
                <a:cubicBezTo>
                  <a:pt x="6675217" y="1117945"/>
                  <a:pt x="6783022" y="1077082"/>
                  <a:pt x="6838236" y="991187"/>
                </a:cubicBezTo>
                <a:cubicBezTo>
                  <a:pt x="6842671" y="987193"/>
                  <a:pt x="6842892" y="982976"/>
                  <a:pt x="6847327" y="978980"/>
                </a:cubicBezTo>
                <a:cubicBezTo>
                  <a:pt x="6869066" y="967435"/>
                  <a:pt x="6883695" y="930149"/>
                  <a:pt x="6916313" y="952996"/>
                </a:cubicBezTo>
                <a:cubicBezTo>
                  <a:pt x="6948929" y="975843"/>
                  <a:pt x="6926310" y="1004253"/>
                  <a:pt x="6916557" y="1029108"/>
                </a:cubicBezTo>
                <a:cubicBezTo>
                  <a:pt x="6906140" y="1066614"/>
                  <a:pt x="6883301" y="1099241"/>
                  <a:pt x="6852471" y="1122993"/>
                </a:cubicBezTo>
                <a:cubicBezTo>
                  <a:pt x="6789928" y="1187365"/>
                  <a:pt x="6751795" y="1269925"/>
                  <a:pt x="6693469" y="1334515"/>
                </a:cubicBezTo>
                <a:cubicBezTo>
                  <a:pt x="6675506" y="1354715"/>
                  <a:pt x="6699253" y="1385551"/>
                  <a:pt x="6685063" y="1414403"/>
                </a:cubicBezTo>
                <a:cubicBezTo>
                  <a:pt x="6675088" y="1443475"/>
                  <a:pt x="6673543" y="1472990"/>
                  <a:pt x="6719467" y="1483848"/>
                </a:cubicBezTo>
                <a:cubicBezTo>
                  <a:pt x="6744538" y="1489389"/>
                  <a:pt x="6734562" y="1518460"/>
                  <a:pt x="6725030" y="1539101"/>
                </a:cubicBezTo>
                <a:cubicBezTo>
                  <a:pt x="6715716" y="1555523"/>
                  <a:pt x="6702629" y="1563295"/>
                  <a:pt x="6686430" y="1549764"/>
                </a:cubicBezTo>
                <a:cubicBezTo>
                  <a:pt x="6678443" y="1540889"/>
                  <a:pt x="6666460" y="1527580"/>
                  <a:pt x="6648717" y="1543562"/>
                </a:cubicBezTo>
                <a:cubicBezTo>
                  <a:pt x="6652931" y="1543783"/>
                  <a:pt x="6656706" y="1552435"/>
                  <a:pt x="6656706" y="1552435"/>
                </a:cubicBezTo>
                <a:cubicBezTo>
                  <a:pt x="6717283" y="1606338"/>
                  <a:pt x="6711303" y="1639848"/>
                  <a:pt x="6642098" y="1670048"/>
                </a:cubicBezTo>
                <a:cubicBezTo>
                  <a:pt x="6620360" y="1681594"/>
                  <a:pt x="6582868" y="1671177"/>
                  <a:pt x="6577326" y="1696254"/>
                </a:cubicBezTo>
                <a:cubicBezTo>
                  <a:pt x="6566249" y="1746406"/>
                  <a:pt x="6538310" y="1795678"/>
                  <a:pt x="6544095" y="1846714"/>
                </a:cubicBezTo>
                <a:cubicBezTo>
                  <a:pt x="6547206" y="1868014"/>
                  <a:pt x="6554754" y="1885320"/>
                  <a:pt x="6537011" y="1901303"/>
                </a:cubicBezTo>
                <a:cubicBezTo>
                  <a:pt x="6510175" y="1929493"/>
                  <a:pt x="6539240" y="1939471"/>
                  <a:pt x="6555879" y="1944567"/>
                </a:cubicBezTo>
                <a:cubicBezTo>
                  <a:pt x="6584944" y="1954545"/>
                  <a:pt x="6629962" y="1901939"/>
                  <a:pt x="6623078" y="1871985"/>
                </a:cubicBezTo>
                <a:cubicBezTo>
                  <a:pt x="6615749" y="1850464"/>
                  <a:pt x="6616411" y="1837814"/>
                  <a:pt x="6634154" y="1821831"/>
                </a:cubicBezTo>
                <a:cubicBezTo>
                  <a:pt x="6651897" y="1805849"/>
                  <a:pt x="6690935" y="1786755"/>
                  <a:pt x="6641457" y="1763026"/>
                </a:cubicBezTo>
                <a:cubicBezTo>
                  <a:pt x="6633250" y="1758367"/>
                  <a:pt x="6637905" y="1750156"/>
                  <a:pt x="6642561" y="1741943"/>
                </a:cubicBezTo>
                <a:cubicBezTo>
                  <a:pt x="6677384" y="1722629"/>
                  <a:pt x="6696255" y="1765893"/>
                  <a:pt x="6730196" y="1763441"/>
                </a:cubicBezTo>
                <a:cubicBezTo>
                  <a:pt x="6747056" y="1764323"/>
                  <a:pt x="6733307" y="1784744"/>
                  <a:pt x="6728210" y="1801388"/>
                </a:cubicBezTo>
                <a:cubicBezTo>
                  <a:pt x="6718014" y="1834677"/>
                  <a:pt x="6682749" y="1862424"/>
                  <a:pt x="6701837" y="1901474"/>
                </a:cubicBezTo>
                <a:cubicBezTo>
                  <a:pt x="6705834" y="1905909"/>
                  <a:pt x="6701175" y="1914123"/>
                  <a:pt x="6696741" y="1918119"/>
                </a:cubicBezTo>
                <a:cubicBezTo>
                  <a:pt x="6622658" y="1960747"/>
                  <a:pt x="6642873" y="2059044"/>
                  <a:pt x="6589424" y="2111206"/>
                </a:cubicBezTo>
                <a:cubicBezTo>
                  <a:pt x="6576118" y="2123193"/>
                  <a:pt x="6571018" y="2139837"/>
                  <a:pt x="6557714" y="2151823"/>
                </a:cubicBezTo>
                <a:cubicBezTo>
                  <a:pt x="6513796" y="2183348"/>
                  <a:pt x="6490515" y="2224409"/>
                  <a:pt x="6467011" y="2269684"/>
                </a:cubicBezTo>
                <a:cubicBezTo>
                  <a:pt x="6462135" y="2282111"/>
                  <a:pt x="6453264" y="2290102"/>
                  <a:pt x="6448386" y="2302532"/>
                </a:cubicBezTo>
                <a:cubicBezTo>
                  <a:pt x="6446842" y="2332044"/>
                  <a:pt x="6358989" y="2314764"/>
                  <a:pt x="6410695" y="2376658"/>
                </a:cubicBezTo>
                <a:cubicBezTo>
                  <a:pt x="6430447" y="2403058"/>
                  <a:pt x="6424244" y="2440784"/>
                  <a:pt x="6456420" y="2472061"/>
                </a:cubicBezTo>
                <a:cubicBezTo>
                  <a:pt x="6492592" y="2507777"/>
                  <a:pt x="6498373" y="2558813"/>
                  <a:pt x="6466440" y="2603647"/>
                </a:cubicBezTo>
                <a:cubicBezTo>
                  <a:pt x="6379736" y="2725942"/>
                  <a:pt x="6297025" y="2852672"/>
                  <a:pt x="6189907" y="2961216"/>
                </a:cubicBezTo>
                <a:cubicBezTo>
                  <a:pt x="6154200" y="2997398"/>
                  <a:pt x="6114279" y="3033360"/>
                  <a:pt x="6082567" y="3073977"/>
                </a:cubicBezTo>
                <a:cubicBezTo>
                  <a:pt x="6059727" y="3106604"/>
                  <a:pt x="6012478" y="3121043"/>
                  <a:pt x="5977654" y="3140358"/>
                </a:cubicBezTo>
                <a:cubicBezTo>
                  <a:pt x="5960353" y="3147910"/>
                  <a:pt x="5947045" y="3159895"/>
                  <a:pt x="5941728" y="3180757"/>
                </a:cubicBezTo>
                <a:cubicBezTo>
                  <a:pt x="5908251" y="3255104"/>
                  <a:pt x="5866785" y="3320579"/>
                  <a:pt x="5812234" y="3393823"/>
                </a:cubicBezTo>
                <a:cubicBezTo>
                  <a:pt x="5845733" y="3399804"/>
                  <a:pt x="5874797" y="3409780"/>
                  <a:pt x="5904080" y="3415541"/>
                </a:cubicBezTo>
                <a:cubicBezTo>
                  <a:pt x="5920720" y="3420640"/>
                  <a:pt x="5937800" y="3417306"/>
                  <a:pt x="5942679" y="3404878"/>
                </a:cubicBezTo>
                <a:cubicBezTo>
                  <a:pt x="5963070" y="3338300"/>
                  <a:pt x="6057344" y="3313640"/>
                  <a:pt x="6049112" y="3228653"/>
                </a:cubicBezTo>
                <a:cubicBezTo>
                  <a:pt x="6092366" y="3209777"/>
                  <a:pt x="6071929" y="3115698"/>
                  <a:pt x="6159785" y="3132978"/>
                </a:cubicBezTo>
                <a:cubicBezTo>
                  <a:pt x="6184854" y="3138518"/>
                  <a:pt x="6191276" y="3096578"/>
                  <a:pt x="6213234" y="3080816"/>
                </a:cubicBezTo>
                <a:cubicBezTo>
                  <a:pt x="6301065" y="3017768"/>
                  <a:pt x="6348069" y="2927217"/>
                  <a:pt x="6370445" y="2822695"/>
                </a:cubicBezTo>
                <a:cubicBezTo>
                  <a:pt x="6380641" y="2789407"/>
                  <a:pt x="6398384" y="2773423"/>
                  <a:pt x="6432104" y="2775188"/>
                </a:cubicBezTo>
                <a:cubicBezTo>
                  <a:pt x="6454745" y="2827107"/>
                  <a:pt x="6439676" y="2872823"/>
                  <a:pt x="6407522" y="2921874"/>
                </a:cubicBezTo>
                <a:cubicBezTo>
                  <a:pt x="6366497" y="2978915"/>
                  <a:pt x="6354095" y="3054365"/>
                  <a:pt x="6329489" y="3120722"/>
                </a:cubicBezTo>
                <a:cubicBezTo>
                  <a:pt x="6314197" y="3170655"/>
                  <a:pt x="6291136" y="3207497"/>
                  <a:pt x="6243225" y="3234583"/>
                </a:cubicBezTo>
                <a:cubicBezTo>
                  <a:pt x="6182230" y="3269442"/>
                  <a:pt x="6157181" y="3344230"/>
                  <a:pt x="6099959" y="3387741"/>
                </a:cubicBezTo>
                <a:cubicBezTo>
                  <a:pt x="6095303" y="3395954"/>
                  <a:pt x="6090425" y="3408382"/>
                  <a:pt x="6081996" y="3407941"/>
                </a:cubicBezTo>
                <a:cubicBezTo>
                  <a:pt x="6018548" y="3408848"/>
                  <a:pt x="6015459" y="3467875"/>
                  <a:pt x="5992399" y="3504717"/>
                </a:cubicBezTo>
                <a:cubicBezTo>
                  <a:pt x="5964902" y="3545556"/>
                  <a:pt x="5925422" y="3573085"/>
                  <a:pt x="5885943" y="3600612"/>
                </a:cubicBezTo>
                <a:cubicBezTo>
                  <a:pt x="5877290" y="3604388"/>
                  <a:pt x="5876849" y="3612820"/>
                  <a:pt x="5880626" y="3621474"/>
                </a:cubicBezTo>
                <a:cubicBezTo>
                  <a:pt x="5879081" y="3650986"/>
                  <a:pt x="5849354" y="3653659"/>
                  <a:pt x="5845802" y="3640788"/>
                </a:cubicBezTo>
                <a:cubicBezTo>
                  <a:pt x="5826710" y="3601741"/>
                  <a:pt x="5808527" y="3626155"/>
                  <a:pt x="5791004" y="3637920"/>
                </a:cubicBezTo>
                <a:cubicBezTo>
                  <a:pt x="5760174" y="3661676"/>
                  <a:pt x="5741108" y="3702955"/>
                  <a:pt x="5698297" y="3713397"/>
                </a:cubicBezTo>
                <a:cubicBezTo>
                  <a:pt x="5685430" y="3716952"/>
                  <a:pt x="5680332" y="3733596"/>
                  <a:pt x="5683886" y="3746465"/>
                </a:cubicBezTo>
                <a:cubicBezTo>
                  <a:pt x="5694766" y="3780856"/>
                  <a:pt x="5673029" y="3792402"/>
                  <a:pt x="5642861" y="3803509"/>
                </a:cubicBezTo>
                <a:cubicBezTo>
                  <a:pt x="5625340" y="3815274"/>
                  <a:pt x="5580077" y="3791765"/>
                  <a:pt x="5585639" y="3847018"/>
                </a:cubicBezTo>
                <a:cubicBezTo>
                  <a:pt x="5588750" y="3868319"/>
                  <a:pt x="5545275" y="3891412"/>
                  <a:pt x="5581668" y="3922911"/>
                </a:cubicBezTo>
                <a:cubicBezTo>
                  <a:pt x="5593870" y="3932003"/>
                  <a:pt x="5576128" y="3947985"/>
                  <a:pt x="5567258" y="3955979"/>
                </a:cubicBezTo>
                <a:cubicBezTo>
                  <a:pt x="5540862" y="3975734"/>
                  <a:pt x="5506700" y="3982403"/>
                  <a:pt x="5496065" y="4024123"/>
                </a:cubicBezTo>
                <a:cubicBezTo>
                  <a:pt x="5490966" y="4040768"/>
                  <a:pt x="5474546" y="4031455"/>
                  <a:pt x="5462345" y="4022359"/>
                </a:cubicBezTo>
                <a:cubicBezTo>
                  <a:pt x="5433943" y="3999733"/>
                  <a:pt x="5401325" y="3976888"/>
                  <a:pt x="5372922" y="3954263"/>
                </a:cubicBezTo>
                <a:lnTo>
                  <a:pt x="5366641" y="3949724"/>
                </a:lnTo>
                <a:lnTo>
                  <a:pt x="5317779" y="3990916"/>
                </a:lnTo>
                <a:cubicBezTo>
                  <a:pt x="5301191" y="4104366"/>
                  <a:pt x="5117133" y="4272003"/>
                  <a:pt x="5038128" y="4393804"/>
                </a:cubicBezTo>
                <a:cubicBezTo>
                  <a:pt x="4995493" y="4431289"/>
                  <a:pt x="4993405" y="4415678"/>
                  <a:pt x="5004831" y="4382369"/>
                </a:cubicBezTo>
                <a:cubicBezTo>
                  <a:pt x="4966373" y="4451075"/>
                  <a:pt x="4894618" y="4508346"/>
                  <a:pt x="4898795" y="4539566"/>
                </a:cubicBezTo>
                <a:cubicBezTo>
                  <a:pt x="4815614" y="4630147"/>
                  <a:pt x="4759461" y="4685330"/>
                  <a:pt x="4718915" y="4738425"/>
                </a:cubicBezTo>
                <a:cubicBezTo>
                  <a:pt x="4662764" y="4793608"/>
                  <a:pt x="4620128" y="4831092"/>
                  <a:pt x="4532769" y="4890452"/>
                </a:cubicBezTo>
                <a:cubicBezTo>
                  <a:pt x="4515075" y="4876928"/>
                  <a:pt x="4544195" y="4857142"/>
                  <a:pt x="4526503" y="4843619"/>
                </a:cubicBezTo>
                <a:cubicBezTo>
                  <a:pt x="4414200" y="4953986"/>
                  <a:pt x="4346622" y="5042477"/>
                  <a:pt x="4247835" y="5135145"/>
                </a:cubicBezTo>
                <a:cubicBezTo>
                  <a:pt x="4187016" y="5214788"/>
                  <a:pt x="4116243" y="5286824"/>
                  <a:pt x="4024115" y="5366186"/>
                </a:cubicBezTo>
                <a:lnTo>
                  <a:pt x="3995623" y="5389730"/>
                </a:lnTo>
                <a:lnTo>
                  <a:pt x="3986163" y="5416368"/>
                </a:lnTo>
                <a:cubicBezTo>
                  <a:pt x="3980621" y="5441443"/>
                  <a:pt x="3966875" y="5461863"/>
                  <a:pt x="3928277" y="5472526"/>
                </a:cubicBezTo>
                <a:cubicBezTo>
                  <a:pt x="3898331" y="5479414"/>
                  <a:pt x="3871054" y="5516037"/>
                  <a:pt x="3844218" y="5544226"/>
                </a:cubicBezTo>
                <a:cubicBezTo>
                  <a:pt x="3826696" y="5555992"/>
                  <a:pt x="3813391" y="5567978"/>
                  <a:pt x="3792093" y="5571093"/>
                </a:cubicBezTo>
                <a:cubicBezTo>
                  <a:pt x="3770798" y="5574206"/>
                  <a:pt x="3720438" y="5567343"/>
                  <a:pt x="3759942" y="5620143"/>
                </a:cubicBezTo>
                <a:cubicBezTo>
                  <a:pt x="3726221" y="5618379"/>
                  <a:pt x="3768613" y="5696696"/>
                  <a:pt x="3706934" y="5663875"/>
                </a:cubicBezTo>
                <a:cubicBezTo>
                  <a:pt x="3706934" y="5663875"/>
                  <a:pt x="3702717" y="5663654"/>
                  <a:pt x="3702497" y="5667870"/>
                </a:cubicBezTo>
                <a:cubicBezTo>
                  <a:pt x="3657037" y="5728908"/>
                  <a:pt x="3552985" y="5698095"/>
                  <a:pt x="3518847" y="5785093"/>
                </a:cubicBezTo>
                <a:cubicBezTo>
                  <a:pt x="3508650" y="5818381"/>
                  <a:pt x="3481816" y="5846570"/>
                  <a:pt x="3488261" y="5884957"/>
                </a:cubicBezTo>
                <a:cubicBezTo>
                  <a:pt x="3491151" y="5910476"/>
                  <a:pt x="3477623" y="5926679"/>
                  <a:pt x="3464095" y="5942882"/>
                </a:cubicBezTo>
                <a:cubicBezTo>
                  <a:pt x="3415082" y="5991051"/>
                  <a:pt x="3369844" y="6047872"/>
                  <a:pt x="3313061" y="6082948"/>
                </a:cubicBezTo>
                <a:cubicBezTo>
                  <a:pt x="3278236" y="6102265"/>
                  <a:pt x="3263829" y="6135334"/>
                  <a:pt x="3245422" y="6163964"/>
                </a:cubicBezTo>
                <a:cubicBezTo>
                  <a:pt x="3226576" y="6201028"/>
                  <a:pt x="3195749" y="6224781"/>
                  <a:pt x="3153375" y="6226792"/>
                </a:cubicBezTo>
                <a:cubicBezTo>
                  <a:pt x="3068633" y="6230812"/>
                  <a:pt x="3007197" y="6274101"/>
                  <a:pt x="2961294" y="6343572"/>
                </a:cubicBezTo>
                <a:cubicBezTo>
                  <a:pt x="2924264" y="6405051"/>
                  <a:pt x="2869029" y="6410615"/>
                  <a:pt x="2810016" y="6407526"/>
                </a:cubicBezTo>
                <a:cubicBezTo>
                  <a:pt x="2776295" y="6405762"/>
                  <a:pt x="2732798" y="6348525"/>
                  <a:pt x="2738338" y="6323448"/>
                </a:cubicBezTo>
                <a:cubicBezTo>
                  <a:pt x="2745200" y="6273075"/>
                  <a:pt x="2745200" y="6273075"/>
                  <a:pt x="2694401" y="6274643"/>
                </a:cubicBezTo>
                <a:cubicBezTo>
                  <a:pt x="2691288" y="6253343"/>
                  <a:pt x="2708370" y="6250008"/>
                  <a:pt x="2721454" y="6242236"/>
                </a:cubicBezTo>
                <a:cubicBezTo>
                  <a:pt x="2725892" y="6238243"/>
                  <a:pt x="2743192" y="6230691"/>
                  <a:pt x="2735202" y="6221819"/>
                </a:cubicBezTo>
                <a:cubicBezTo>
                  <a:pt x="2691044" y="6177228"/>
                  <a:pt x="2744272" y="6129283"/>
                  <a:pt x="2738271" y="6082464"/>
                </a:cubicBezTo>
                <a:cubicBezTo>
                  <a:pt x="2738711" y="6074030"/>
                  <a:pt x="2735159" y="6061161"/>
                  <a:pt x="2735600" y="6052727"/>
                </a:cubicBezTo>
                <a:cubicBezTo>
                  <a:pt x="2714743" y="6047410"/>
                  <a:pt x="2675264" y="6074938"/>
                  <a:pt x="2676367" y="6053856"/>
                </a:cubicBezTo>
                <a:cubicBezTo>
                  <a:pt x="2674580" y="6007257"/>
                  <a:pt x="2626206" y="5962449"/>
                  <a:pt x="2666789" y="5913839"/>
                </a:cubicBezTo>
                <a:cubicBezTo>
                  <a:pt x="2711808" y="5861233"/>
                  <a:pt x="2752833" y="5804192"/>
                  <a:pt x="2777438" y="5737835"/>
                </a:cubicBezTo>
                <a:cubicBezTo>
                  <a:pt x="2782535" y="5721190"/>
                  <a:pt x="2800057" y="5709425"/>
                  <a:pt x="2784079" y="5691678"/>
                </a:cubicBezTo>
                <a:cubicBezTo>
                  <a:pt x="2767881" y="5678147"/>
                  <a:pt x="2742592" y="5676823"/>
                  <a:pt x="2720855" y="5688369"/>
                </a:cubicBezTo>
                <a:cubicBezTo>
                  <a:pt x="2694460" y="5708127"/>
                  <a:pt x="2672284" y="5728106"/>
                  <a:pt x="2653878" y="5756737"/>
                </a:cubicBezTo>
                <a:cubicBezTo>
                  <a:pt x="2621283" y="5814219"/>
                  <a:pt x="2572491" y="5858170"/>
                  <a:pt x="2519482" y="5901902"/>
                </a:cubicBezTo>
                <a:cubicBezTo>
                  <a:pt x="2515047" y="5905898"/>
                  <a:pt x="2510171" y="5918325"/>
                  <a:pt x="2506174" y="5913889"/>
                </a:cubicBezTo>
                <a:cubicBezTo>
                  <a:pt x="2443172" y="5906365"/>
                  <a:pt x="2427658" y="5960513"/>
                  <a:pt x="2400601" y="5992919"/>
                </a:cubicBezTo>
                <a:cubicBezTo>
                  <a:pt x="2273974" y="6151176"/>
                  <a:pt x="2114951" y="6282369"/>
                  <a:pt x="2004743" y="6449939"/>
                </a:cubicBezTo>
                <a:cubicBezTo>
                  <a:pt x="1990994" y="6470360"/>
                  <a:pt x="1977907" y="6478129"/>
                  <a:pt x="1957495" y="6464378"/>
                </a:cubicBezTo>
                <a:cubicBezTo>
                  <a:pt x="1941296" y="6450848"/>
                  <a:pt x="1937744" y="6437978"/>
                  <a:pt x="1947056" y="6421555"/>
                </a:cubicBezTo>
                <a:cubicBezTo>
                  <a:pt x="1970119" y="6384711"/>
                  <a:pt x="1972325" y="6342549"/>
                  <a:pt x="1974311" y="6304603"/>
                </a:cubicBezTo>
                <a:cubicBezTo>
                  <a:pt x="1976959" y="6254008"/>
                  <a:pt x="1995805" y="6216946"/>
                  <a:pt x="2027074" y="6184760"/>
                </a:cubicBezTo>
                <a:cubicBezTo>
                  <a:pt x="2054130" y="6152354"/>
                  <a:pt x="2073196" y="6111075"/>
                  <a:pt x="2092042" y="6074010"/>
                </a:cubicBezTo>
                <a:cubicBezTo>
                  <a:pt x="2115986" y="6020301"/>
                  <a:pt x="2087145" y="6006109"/>
                  <a:pt x="2045655" y="5991255"/>
                </a:cubicBezTo>
                <a:cubicBezTo>
                  <a:pt x="2033008" y="5990593"/>
                  <a:pt x="2016148" y="5989710"/>
                  <a:pt x="2017031" y="5972846"/>
                </a:cubicBezTo>
                <a:cubicBezTo>
                  <a:pt x="2017913" y="5955981"/>
                  <a:pt x="2034553" y="5961080"/>
                  <a:pt x="2043205" y="5957304"/>
                </a:cubicBezTo>
                <a:cubicBezTo>
                  <a:pt x="2073594" y="5941983"/>
                  <a:pt x="2088002" y="5908915"/>
                  <a:pt x="2089326" y="5883619"/>
                </a:cubicBezTo>
                <a:cubicBezTo>
                  <a:pt x="2086878" y="5849669"/>
                  <a:pt x="2048500" y="5856114"/>
                  <a:pt x="2027203" y="5859228"/>
                </a:cubicBezTo>
                <a:cubicBezTo>
                  <a:pt x="1984613" y="5865456"/>
                  <a:pt x="1950009" y="5880556"/>
                  <a:pt x="1930943" y="5921835"/>
                </a:cubicBezTo>
                <a:cubicBezTo>
                  <a:pt x="1926288" y="5930046"/>
                  <a:pt x="1921188" y="5946690"/>
                  <a:pt x="1904328" y="5945808"/>
                </a:cubicBezTo>
                <a:cubicBezTo>
                  <a:pt x="1891684" y="5945146"/>
                  <a:pt x="1892567" y="5928281"/>
                  <a:pt x="1893008" y="5919849"/>
                </a:cubicBezTo>
                <a:cubicBezTo>
                  <a:pt x="1889894" y="5898548"/>
                  <a:pt x="1877251" y="5897886"/>
                  <a:pt x="1860171" y="5901220"/>
                </a:cubicBezTo>
                <a:cubicBezTo>
                  <a:pt x="1791406" y="5922987"/>
                  <a:pt x="1726856" y="5944977"/>
                  <a:pt x="1681174" y="6010231"/>
                </a:cubicBezTo>
                <a:cubicBezTo>
                  <a:pt x="1672082" y="6022438"/>
                  <a:pt x="1661465" y="6033509"/>
                  <a:pt x="1649893" y="6043868"/>
                </a:cubicBezTo>
                <a:lnTo>
                  <a:pt x="1622071" y="6065956"/>
                </a:lnTo>
                <a:lnTo>
                  <a:pt x="1540971" y="6160162"/>
                </a:lnTo>
                <a:cubicBezTo>
                  <a:pt x="1544660" y="6175465"/>
                  <a:pt x="1544660" y="6175465"/>
                  <a:pt x="1544660" y="6175465"/>
                </a:cubicBezTo>
                <a:cubicBezTo>
                  <a:pt x="1544660" y="6175465"/>
                  <a:pt x="1529348" y="6179157"/>
                  <a:pt x="1529348" y="6179157"/>
                </a:cubicBezTo>
                <a:cubicBezTo>
                  <a:pt x="1533038" y="6194462"/>
                  <a:pt x="1506106" y="6217148"/>
                  <a:pt x="1506106" y="6217148"/>
                </a:cubicBezTo>
                <a:cubicBezTo>
                  <a:pt x="1494484" y="6236145"/>
                  <a:pt x="1490795" y="6220840"/>
                  <a:pt x="1502416" y="6201844"/>
                </a:cubicBezTo>
                <a:lnTo>
                  <a:pt x="1501761" y="6194940"/>
                </a:lnTo>
                <a:lnTo>
                  <a:pt x="1514037" y="6182848"/>
                </a:lnTo>
                <a:cubicBezTo>
                  <a:pt x="1506382" y="6184694"/>
                  <a:pt x="1502554" y="6185617"/>
                  <a:pt x="1501102" y="6187991"/>
                </a:cubicBezTo>
                <a:lnTo>
                  <a:pt x="1501761" y="6194940"/>
                </a:lnTo>
                <a:lnTo>
                  <a:pt x="1484784" y="6211661"/>
                </a:lnTo>
                <a:cubicBezTo>
                  <a:pt x="1457624" y="6247055"/>
                  <a:pt x="1435730" y="6294843"/>
                  <a:pt x="1409997" y="6288901"/>
                </a:cubicBezTo>
                <a:cubicBezTo>
                  <a:pt x="1476958" y="6163447"/>
                  <a:pt x="1464022" y="6084581"/>
                  <a:pt x="1511970" y="5984207"/>
                </a:cubicBezTo>
                <a:lnTo>
                  <a:pt x="1538118" y="5938165"/>
                </a:lnTo>
                <a:lnTo>
                  <a:pt x="1548035" y="5889113"/>
                </a:lnTo>
                <a:cubicBezTo>
                  <a:pt x="1559112" y="5838960"/>
                  <a:pt x="1574406" y="5789026"/>
                  <a:pt x="1598127" y="5739534"/>
                </a:cubicBezTo>
                <a:cubicBezTo>
                  <a:pt x="1548210" y="5724239"/>
                  <a:pt x="1509613" y="5734902"/>
                  <a:pt x="1482117" y="5775743"/>
                </a:cubicBezTo>
                <a:cubicBezTo>
                  <a:pt x="1459274" y="5808369"/>
                  <a:pt x="1447291" y="5795057"/>
                  <a:pt x="1436192" y="5764882"/>
                </a:cubicBezTo>
                <a:cubicBezTo>
                  <a:pt x="1420876" y="5734487"/>
                  <a:pt x="1439282" y="5705855"/>
                  <a:pt x="1440826" y="5676343"/>
                </a:cubicBezTo>
                <a:cubicBezTo>
                  <a:pt x="1447026" y="5638616"/>
                  <a:pt x="1457440" y="5601112"/>
                  <a:pt x="1463644" y="5563387"/>
                </a:cubicBezTo>
                <a:cubicBezTo>
                  <a:pt x="1464306" y="5550738"/>
                  <a:pt x="1473617" y="5534314"/>
                  <a:pt x="1461191" y="5529435"/>
                </a:cubicBezTo>
                <a:cubicBezTo>
                  <a:pt x="1444773" y="5520123"/>
                  <a:pt x="1431467" y="5532109"/>
                  <a:pt x="1422596" y="5540099"/>
                </a:cubicBezTo>
                <a:cubicBezTo>
                  <a:pt x="1413725" y="5548091"/>
                  <a:pt x="1404631" y="5560299"/>
                  <a:pt x="1395762" y="5568288"/>
                </a:cubicBezTo>
                <a:cubicBezTo>
                  <a:pt x="1332778" y="5641094"/>
                  <a:pt x="1265360" y="5717893"/>
                  <a:pt x="1198384" y="5786259"/>
                </a:cubicBezTo>
                <a:cubicBezTo>
                  <a:pt x="1167334" y="5814228"/>
                  <a:pt x="1128294" y="5833325"/>
                  <a:pt x="1083475" y="5801385"/>
                </a:cubicBezTo>
                <a:cubicBezTo>
                  <a:pt x="1067276" y="5787855"/>
                  <a:pt x="1045979" y="5790966"/>
                  <a:pt x="1028677" y="5798517"/>
                </a:cubicBezTo>
                <a:cubicBezTo>
                  <a:pt x="1024242" y="5802511"/>
                  <a:pt x="1015593" y="5806287"/>
                  <a:pt x="1011155" y="5810283"/>
                </a:cubicBezTo>
                <a:cubicBezTo>
                  <a:pt x="981651" y="5808739"/>
                  <a:pt x="943494" y="5810970"/>
                  <a:pt x="927957" y="5784790"/>
                </a:cubicBezTo>
                <a:cubicBezTo>
                  <a:pt x="912422" y="5758611"/>
                  <a:pt x="934822" y="5734415"/>
                  <a:pt x="956779" y="5718655"/>
                </a:cubicBezTo>
                <a:cubicBezTo>
                  <a:pt x="1027750" y="5654725"/>
                  <a:pt x="1086517" y="5581701"/>
                  <a:pt x="1129307" y="5490928"/>
                </a:cubicBezTo>
                <a:cubicBezTo>
                  <a:pt x="1143276" y="5466293"/>
                  <a:pt x="1135509" y="5453203"/>
                  <a:pt x="1119531" y="5435456"/>
                </a:cubicBezTo>
                <a:cubicBezTo>
                  <a:pt x="1099557" y="5413272"/>
                  <a:pt x="1085810" y="5433691"/>
                  <a:pt x="1072503" y="5445678"/>
                </a:cubicBezTo>
                <a:cubicBezTo>
                  <a:pt x="1041453" y="5473647"/>
                  <a:pt x="1010402" y="5501616"/>
                  <a:pt x="979575" y="5525371"/>
                </a:cubicBezTo>
                <a:cubicBezTo>
                  <a:pt x="962053" y="5537137"/>
                  <a:pt x="940535" y="5544464"/>
                  <a:pt x="928994" y="5522724"/>
                </a:cubicBezTo>
                <a:cubicBezTo>
                  <a:pt x="917452" y="5500980"/>
                  <a:pt x="946957" y="5502524"/>
                  <a:pt x="960263" y="5490538"/>
                </a:cubicBezTo>
                <a:cubicBezTo>
                  <a:pt x="968915" y="5486762"/>
                  <a:pt x="977785" y="5478772"/>
                  <a:pt x="986437" y="5474996"/>
                </a:cubicBezTo>
                <a:cubicBezTo>
                  <a:pt x="1048315" y="5423273"/>
                  <a:pt x="1048535" y="5419058"/>
                  <a:pt x="969776" y="5389568"/>
                </a:cubicBezTo>
                <a:cubicBezTo>
                  <a:pt x="949140" y="5380034"/>
                  <a:pt x="953797" y="5371821"/>
                  <a:pt x="954680" y="5354956"/>
                </a:cubicBezTo>
                <a:cubicBezTo>
                  <a:pt x="971516" y="5275510"/>
                  <a:pt x="996344" y="5204938"/>
                  <a:pt x="1074861" y="5158314"/>
                </a:cubicBezTo>
                <a:cubicBezTo>
                  <a:pt x="1144950" y="5111247"/>
                  <a:pt x="1198840" y="5050652"/>
                  <a:pt x="1244742" y="4981183"/>
                </a:cubicBezTo>
                <a:cubicBezTo>
                  <a:pt x="1295081" y="4907718"/>
                  <a:pt x="1373818" y="4856877"/>
                  <a:pt x="1412173" y="4770102"/>
                </a:cubicBezTo>
                <a:cubicBezTo>
                  <a:pt x="1417049" y="4757675"/>
                  <a:pt x="1430136" y="4749903"/>
                  <a:pt x="1438788" y="4746127"/>
                </a:cubicBezTo>
                <a:cubicBezTo>
                  <a:pt x="1556787" y="4671975"/>
                  <a:pt x="1646605" y="4570983"/>
                  <a:pt x="1732425" y="4465552"/>
                </a:cubicBezTo>
                <a:cubicBezTo>
                  <a:pt x="1750388" y="4445353"/>
                  <a:pt x="1772789" y="4421159"/>
                  <a:pt x="1748821" y="4394540"/>
                </a:cubicBezTo>
                <a:cubicBezTo>
                  <a:pt x="1725078" y="4363700"/>
                  <a:pt x="1698683" y="4383458"/>
                  <a:pt x="1672290" y="4403217"/>
                </a:cubicBezTo>
                <a:cubicBezTo>
                  <a:pt x="1641461" y="4426970"/>
                  <a:pt x="1607635" y="4447395"/>
                  <a:pt x="1577250" y="4472757"/>
                </a:cubicBezTo>
                <a:lnTo>
                  <a:pt x="1569145" y="4480975"/>
                </a:lnTo>
                <a:lnTo>
                  <a:pt x="1566853" y="4487821"/>
                </a:lnTo>
                <a:lnTo>
                  <a:pt x="1525477" y="4532306"/>
                </a:lnTo>
                <a:lnTo>
                  <a:pt x="1502850" y="4571916"/>
                </a:lnTo>
                <a:cubicBezTo>
                  <a:pt x="1495425" y="4592665"/>
                  <a:pt x="1482172" y="4603599"/>
                  <a:pt x="1467364" y="4603880"/>
                </a:cubicBezTo>
                <a:lnTo>
                  <a:pt x="1460649" y="4601625"/>
                </a:lnTo>
                <a:lnTo>
                  <a:pt x="1386972" y="4686679"/>
                </a:lnTo>
                <a:cubicBezTo>
                  <a:pt x="1330821" y="4741863"/>
                  <a:pt x="1288186" y="4779347"/>
                  <a:pt x="1200827" y="4838705"/>
                </a:cubicBezTo>
                <a:cubicBezTo>
                  <a:pt x="1183133" y="4825183"/>
                  <a:pt x="1212253" y="4805396"/>
                  <a:pt x="1194561" y="4791874"/>
                </a:cubicBezTo>
                <a:cubicBezTo>
                  <a:pt x="1082258" y="4902239"/>
                  <a:pt x="1014680" y="4990732"/>
                  <a:pt x="915893" y="5083399"/>
                </a:cubicBezTo>
                <a:cubicBezTo>
                  <a:pt x="834799" y="5189590"/>
                  <a:pt x="736014" y="5282257"/>
                  <a:pt x="592502" y="5396799"/>
                </a:cubicBezTo>
                <a:cubicBezTo>
                  <a:pt x="662169" y="5323918"/>
                  <a:pt x="601841" y="5347880"/>
                  <a:pt x="555028" y="5354143"/>
                </a:cubicBezTo>
                <a:cubicBezTo>
                  <a:pt x="539424" y="5356231"/>
                  <a:pt x="525907" y="5373929"/>
                  <a:pt x="510304" y="5376018"/>
                </a:cubicBezTo>
                <a:cubicBezTo>
                  <a:pt x="510304" y="5376018"/>
                  <a:pt x="508215" y="5360407"/>
                  <a:pt x="521730" y="5342708"/>
                </a:cubicBezTo>
                <a:cubicBezTo>
                  <a:pt x="521730" y="5342708"/>
                  <a:pt x="521730" y="5342708"/>
                  <a:pt x="535246" y="5325010"/>
                </a:cubicBezTo>
                <a:cubicBezTo>
                  <a:pt x="508215" y="5360407"/>
                  <a:pt x="501949" y="5313575"/>
                  <a:pt x="560189" y="5274003"/>
                </a:cubicBezTo>
                <a:cubicBezTo>
                  <a:pt x="560189" y="5274003"/>
                  <a:pt x="560189" y="5274003"/>
                  <a:pt x="577882" y="5287525"/>
                </a:cubicBezTo>
                <a:cubicBezTo>
                  <a:pt x="593485" y="5285438"/>
                  <a:pt x="607002" y="5267739"/>
                  <a:pt x="607002" y="5267739"/>
                </a:cubicBezTo>
                <a:cubicBezTo>
                  <a:pt x="624694" y="5281262"/>
                  <a:pt x="609090" y="5283350"/>
                  <a:pt x="595575" y="5301047"/>
                </a:cubicBezTo>
                <a:cubicBezTo>
                  <a:pt x="595575" y="5301047"/>
                  <a:pt x="595575" y="5301047"/>
                  <a:pt x="582059" y="5318746"/>
                </a:cubicBezTo>
                <a:cubicBezTo>
                  <a:pt x="655903" y="5277087"/>
                  <a:pt x="768206" y="5166720"/>
                  <a:pt x="764028" y="5135499"/>
                </a:cubicBezTo>
                <a:cubicBezTo>
                  <a:pt x="876330" y="5025133"/>
                  <a:pt x="1008414" y="4943900"/>
                  <a:pt x="1044783" y="4859584"/>
                </a:cubicBezTo>
                <a:cubicBezTo>
                  <a:pt x="1114450" y="4786703"/>
                  <a:pt x="1105112" y="4835622"/>
                  <a:pt x="1163352" y="4796049"/>
                </a:cubicBezTo>
                <a:cubicBezTo>
                  <a:pt x="1233019" y="4723168"/>
                  <a:pt x="1199721" y="4711733"/>
                  <a:pt x="1240268" y="4658638"/>
                </a:cubicBezTo>
                <a:cubicBezTo>
                  <a:pt x="1266009" y="4643277"/>
                  <a:pt x="1288693" y="4627330"/>
                  <a:pt x="1308875" y="4611223"/>
                </a:cubicBezTo>
                <a:lnTo>
                  <a:pt x="1328941" y="4593105"/>
                </a:lnTo>
                <a:lnTo>
                  <a:pt x="1163695" y="4712707"/>
                </a:lnTo>
                <a:cubicBezTo>
                  <a:pt x="1096601" y="4763100"/>
                  <a:pt x="1031506" y="4815711"/>
                  <a:pt x="971403" y="4873868"/>
                </a:cubicBezTo>
                <a:cubicBezTo>
                  <a:pt x="913519" y="4930027"/>
                  <a:pt x="856073" y="4977754"/>
                  <a:pt x="767779" y="4968905"/>
                </a:cubicBezTo>
                <a:cubicBezTo>
                  <a:pt x="750919" y="4968023"/>
                  <a:pt x="733617" y="4975574"/>
                  <a:pt x="720089" y="4991775"/>
                </a:cubicBezTo>
                <a:cubicBezTo>
                  <a:pt x="670195" y="5056809"/>
                  <a:pt x="596773" y="5086788"/>
                  <a:pt x="527126" y="5125420"/>
                </a:cubicBezTo>
                <a:cubicBezTo>
                  <a:pt x="479214" y="5152509"/>
                  <a:pt x="435521" y="5179817"/>
                  <a:pt x="391825" y="5207124"/>
                </a:cubicBezTo>
                <a:cubicBezTo>
                  <a:pt x="370088" y="5218670"/>
                  <a:pt x="344137" y="5229994"/>
                  <a:pt x="319287" y="5220239"/>
                </a:cubicBezTo>
                <a:cubicBezTo>
                  <a:pt x="294660" y="5206268"/>
                  <a:pt x="270030" y="5192293"/>
                  <a:pt x="301522" y="5155892"/>
                </a:cubicBezTo>
                <a:cubicBezTo>
                  <a:pt x="354971" y="5103728"/>
                  <a:pt x="375582" y="5032936"/>
                  <a:pt x="421703" y="4959251"/>
                </a:cubicBezTo>
                <a:cubicBezTo>
                  <a:pt x="340075" y="4984572"/>
                  <a:pt x="267534" y="4997688"/>
                  <a:pt x="218080" y="5054288"/>
                </a:cubicBezTo>
                <a:cubicBezTo>
                  <a:pt x="208988" y="5066494"/>
                  <a:pt x="195901" y="5074266"/>
                  <a:pt x="179262" y="5069167"/>
                </a:cubicBezTo>
                <a:cubicBezTo>
                  <a:pt x="162843" y="5059850"/>
                  <a:pt x="171936" y="5047644"/>
                  <a:pt x="176812" y="5035217"/>
                </a:cubicBezTo>
                <a:cubicBezTo>
                  <a:pt x="182131" y="5014355"/>
                  <a:pt x="170147" y="5001045"/>
                  <a:pt x="153507" y="4995946"/>
                </a:cubicBezTo>
                <a:cubicBezTo>
                  <a:pt x="128659" y="4986191"/>
                  <a:pt x="119125" y="5006832"/>
                  <a:pt x="118242" y="5023697"/>
                </a:cubicBezTo>
                <a:cubicBezTo>
                  <a:pt x="116477" y="5057424"/>
                  <a:pt x="94960" y="5064756"/>
                  <a:pt x="69672" y="5063432"/>
                </a:cubicBezTo>
                <a:cubicBezTo>
                  <a:pt x="35731" y="5065884"/>
                  <a:pt x="2673" y="5051468"/>
                  <a:pt x="0" y="5021735"/>
                </a:cubicBezTo>
                <a:cubicBezTo>
                  <a:pt x="1545" y="4992221"/>
                  <a:pt x="35045" y="4998203"/>
                  <a:pt x="60557" y="4995310"/>
                </a:cubicBezTo>
                <a:cubicBezTo>
                  <a:pt x="68985" y="4995751"/>
                  <a:pt x="73423" y="4991755"/>
                  <a:pt x="86066" y="4992417"/>
                </a:cubicBezTo>
                <a:cubicBezTo>
                  <a:pt x="78961" y="4966679"/>
                  <a:pt x="57225" y="4978224"/>
                  <a:pt x="45021" y="4969131"/>
                </a:cubicBezTo>
                <a:cubicBezTo>
                  <a:pt x="24608" y="4955378"/>
                  <a:pt x="4192" y="4941627"/>
                  <a:pt x="39016" y="4922312"/>
                </a:cubicBezTo>
                <a:cubicBezTo>
                  <a:pt x="52103" y="4914540"/>
                  <a:pt x="56318" y="4914761"/>
                  <a:pt x="52986" y="4897675"/>
                </a:cubicBezTo>
                <a:cubicBezTo>
                  <a:pt x="47866" y="4833991"/>
                  <a:pt x="63599" y="4775626"/>
                  <a:pt x="83327" y="4721697"/>
                </a:cubicBezTo>
                <a:cubicBezTo>
                  <a:pt x="107494" y="4663774"/>
                  <a:pt x="131658" y="4605850"/>
                  <a:pt x="134968" y="4542607"/>
                </a:cubicBezTo>
                <a:cubicBezTo>
                  <a:pt x="135630" y="4529958"/>
                  <a:pt x="140947" y="4509098"/>
                  <a:pt x="149820" y="4501107"/>
                </a:cubicBezTo>
                <a:cubicBezTo>
                  <a:pt x="197949" y="4469804"/>
                  <a:pt x="187953" y="4418546"/>
                  <a:pt x="185721" y="4380380"/>
                </a:cubicBezTo>
                <a:cubicBezTo>
                  <a:pt x="186824" y="4359299"/>
                  <a:pt x="180603" y="4316695"/>
                  <a:pt x="168840" y="4299168"/>
                </a:cubicBezTo>
                <a:cubicBezTo>
                  <a:pt x="140878" y="4268111"/>
                  <a:pt x="158400" y="4256345"/>
                  <a:pt x="176363" y="4236145"/>
                </a:cubicBezTo>
                <a:cubicBezTo>
                  <a:pt x="189671" y="4224160"/>
                  <a:pt x="202758" y="4216390"/>
                  <a:pt x="182566" y="4198422"/>
                </a:cubicBezTo>
                <a:cubicBezTo>
                  <a:pt x="178570" y="4193984"/>
                  <a:pt x="178791" y="4189767"/>
                  <a:pt x="174797" y="4185330"/>
                </a:cubicBezTo>
                <a:cubicBezTo>
                  <a:pt x="226702" y="4162681"/>
                  <a:pt x="178769" y="4109439"/>
                  <a:pt x="209819" y="4081470"/>
                </a:cubicBezTo>
                <a:cubicBezTo>
                  <a:pt x="218910" y="4069263"/>
                  <a:pt x="211584" y="4047740"/>
                  <a:pt x="208252" y="4030654"/>
                </a:cubicBezTo>
                <a:cubicBezTo>
                  <a:pt x="198254" y="3979400"/>
                  <a:pt x="216879" y="3946552"/>
                  <a:pt x="264570" y="3923679"/>
                </a:cubicBezTo>
                <a:cubicBezTo>
                  <a:pt x="316474" y="3901030"/>
                  <a:pt x="364605" y="3869726"/>
                  <a:pt x="400974" y="3820896"/>
                </a:cubicBezTo>
                <a:cubicBezTo>
                  <a:pt x="405409" y="3816900"/>
                  <a:pt x="414058" y="3813127"/>
                  <a:pt x="414499" y="3804693"/>
                </a:cubicBezTo>
                <a:cubicBezTo>
                  <a:pt x="432220" y="3708382"/>
                  <a:pt x="527821" y="3658426"/>
                  <a:pt x="570169" y="3576085"/>
                </a:cubicBezTo>
                <a:cubicBezTo>
                  <a:pt x="616952" y="3489751"/>
                  <a:pt x="684150" y="3417169"/>
                  <a:pt x="739142" y="3335491"/>
                </a:cubicBezTo>
                <a:cubicBezTo>
                  <a:pt x="808106" y="3229178"/>
                  <a:pt x="896819" y="3149266"/>
                  <a:pt x="977767" y="3056263"/>
                </a:cubicBezTo>
                <a:cubicBezTo>
                  <a:pt x="1063369" y="2955049"/>
                  <a:pt x="1120349" y="2835428"/>
                  <a:pt x="1185315" y="2724678"/>
                </a:cubicBezTo>
                <a:cubicBezTo>
                  <a:pt x="1203720" y="2696046"/>
                  <a:pt x="1226781" y="2659203"/>
                  <a:pt x="1185956" y="2631700"/>
                </a:cubicBezTo>
                <a:lnTo>
                  <a:pt x="1184401" y="2626072"/>
                </a:lnTo>
                <a:lnTo>
                  <a:pt x="1173243" y="2644084"/>
                </a:lnTo>
                <a:cubicBezTo>
                  <a:pt x="1168020" y="2657531"/>
                  <a:pt x="1166028" y="2672444"/>
                  <a:pt x="1169705" y="2689893"/>
                </a:cubicBezTo>
                <a:cubicBezTo>
                  <a:pt x="1135543" y="2709573"/>
                  <a:pt x="1161227" y="2785791"/>
                  <a:pt x="1086684" y="2779583"/>
                </a:cubicBezTo>
                <a:cubicBezTo>
                  <a:pt x="1065356" y="2777306"/>
                  <a:pt x="1063911" y="2812723"/>
                  <a:pt x="1047140" y="2827845"/>
                </a:cubicBezTo>
                <a:cubicBezTo>
                  <a:pt x="980058" y="2888329"/>
                  <a:pt x="949422" y="2967866"/>
                  <a:pt x="940529" y="3056720"/>
                </a:cubicBezTo>
                <a:cubicBezTo>
                  <a:pt x="935149" y="3085303"/>
                  <a:pt x="921899" y="3100217"/>
                  <a:pt x="893738" y="3101877"/>
                </a:cubicBezTo>
                <a:cubicBezTo>
                  <a:pt x="870128" y="3060869"/>
                  <a:pt x="878405" y="3021515"/>
                  <a:pt x="900556" y="2977811"/>
                </a:cubicBezTo>
                <a:cubicBezTo>
                  <a:pt x="929333" y="2926651"/>
                  <a:pt x="932639" y="2862858"/>
                  <a:pt x="946920" y="2805484"/>
                </a:cubicBezTo>
                <a:cubicBezTo>
                  <a:pt x="954990" y="2762609"/>
                  <a:pt x="970723" y="2729884"/>
                  <a:pt x="1007991" y="2702956"/>
                </a:cubicBezTo>
                <a:cubicBezTo>
                  <a:pt x="1031699" y="2685660"/>
                  <a:pt x="1047018" y="2660908"/>
                  <a:pt x="1061846" y="2635301"/>
                </a:cubicBezTo>
                <a:lnTo>
                  <a:pt x="1065180" y="2629726"/>
                </a:lnTo>
                <a:lnTo>
                  <a:pt x="1069875" y="2618870"/>
                </a:lnTo>
                <a:lnTo>
                  <a:pt x="1072037" y="2618260"/>
                </a:lnTo>
                <a:lnTo>
                  <a:pt x="1076372" y="2611011"/>
                </a:lnTo>
                <a:lnTo>
                  <a:pt x="1076437" y="2603702"/>
                </a:lnTo>
                <a:lnTo>
                  <a:pt x="1069875" y="2618870"/>
                </a:lnTo>
                <a:lnTo>
                  <a:pt x="1063474" y="2620676"/>
                </a:lnTo>
                <a:cubicBezTo>
                  <a:pt x="1050512" y="2637650"/>
                  <a:pt x="1035547" y="2639652"/>
                  <a:pt x="1048509" y="2622678"/>
                </a:cubicBezTo>
                <a:cubicBezTo>
                  <a:pt x="1048509" y="2622678"/>
                  <a:pt x="1059469" y="2590734"/>
                  <a:pt x="1074434" y="2588731"/>
                </a:cubicBezTo>
                <a:cubicBezTo>
                  <a:pt x="1074434" y="2588731"/>
                  <a:pt x="1072430" y="2573759"/>
                  <a:pt x="1072430" y="2573759"/>
                </a:cubicBezTo>
                <a:cubicBezTo>
                  <a:pt x="1072430" y="2573759"/>
                  <a:pt x="1072430" y="2573759"/>
                  <a:pt x="1087395" y="2571757"/>
                </a:cubicBezTo>
                <a:cubicBezTo>
                  <a:pt x="1159160" y="2425000"/>
                  <a:pt x="1247893" y="2291212"/>
                  <a:pt x="1359603" y="2215307"/>
                </a:cubicBezTo>
                <a:cubicBezTo>
                  <a:pt x="1375512" y="2106503"/>
                  <a:pt x="1552034" y="1945728"/>
                  <a:pt x="1627804" y="1828915"/>
                </a:cubicBezTo>
                <a:cubicBezTo>
                  <a:pt x="1668695" y="1792965"/>
                  <a:pt x="1670698" y="1807936"/>
                  <a:pt x="1659738" y="1839882"/>
                </a:cubicBezTo>
                <a:cubicBezTo>
                  <a:pt x="1696622" y="1773988"/>
                  <a:pt x="1765439" y="1719063"/>
                  <a:pt x="1761434" y="1689119"/>
                </a:cubicBezTo>
                <a:cubicBezTo>
                  <a:pt x="1841211" y="1602248"/>
                  <a:pt x="1895063" y="1549324"/>
                  <a:pt x="1933950" y="1498403"/>
                </a:cubicBezTo>
                <a:cubicBezTo>
                  <a:pt x="1987802" y="1445479"/>
                  <a:pt x="2028691" y="1409529"/>
                  <a:pt x="2112475" y="1352601"/>
                </a:cubicBezTo>
                <a:cubicBezTo>
                  <a:pt x="2125201" y="1362327"/>
                  <a:pt x="2112674" y="1375433"/>
                  <a:pt x="2112772" y="1386849"/>
                </a:cubicBezTo>
                <a:lnTo>
                  <a:pt x="2115875" y="1392643"/>
                </a:lnTo>
                <a:lnTo>
                  <a:pt x="2368381" y="1113415"/>
                </a:lnTo>
                <a:lnTo>
                  <a:pt x="2372963" y="1120035"/>
                </a:lnTo>
                <a:lnTo>
                  <a:pt x="2380065" y="1123576"/>
                </a:lnTo>
                <a:lnTo>
                  <a:pt x="2385743" y="1117924"/>
                </a:lnTo>
                <a:cubicBezTo>
                  <a:pt x="2463516" y="1016082"/>
                  <a:pt x="2558258" y="927208"/>
                  <a:pt x="2695893" y="817356"/>
                </a:cubicBezTo>
                <a:cubicBezTo>
                  <a:pt x="2629078" y="887253"/>
                  <a:pt x="2686938" y="864273"/>
                  <a:pt x="2731833" y="858265"/>
                </a:cubicBezTo>
                <a:cubicBezTo>
                  <a:pt x="2746799" y="856263"/>
                  <a:pt x="2759761" y="839288"/>
                  <a:pt x="2774726" y="837287"/>
                </a:cubicBezTo>
                <a:cubicBezTo>
                  <a:pt x="2774726" y="837287"/>
                  <a:pt x="2775228" y="841029"/>
                  <a:pt x="2774108" y="846894"/>
                </a:cubicBezTo>
                <a:lnTo>
                  <a:pt x="2767188" y="861843"/>
                </a:lnTo>
                <a:lnTo>
                  <a:pt x="2872754" y="766749"/>
                </a:lnTo>
                <a:cubicBezTo>
                  <a:pt x="2912674" y="730790"/>
                  <a:pt x="2932623" y="672646"/>
                  <a:pt x="3000067" y="676175"/>
                </a:cubicBezTo>
                <a:cubicBezTo>
                  <a:pt x="3012711" y="676837"/>
                  <a:pt x="3022244" y="656196"/>
                  <a:pt x="3027122" y="643768"/>
                </a:cubicBezTo>
                <a:cubicBezTo>
                  <a:pt x="3043077" y="581187"/>
                  <a:pt x="3079446" y="532356"/>
                  <a:pt x="3127576" y="501053"/>
                </a:cubicBezTo>
                <a:cubicBezTo>
                  <a:pt x="3179922" y="469970"/>
                  <a:pt x="3229595" y="409153"/>
                  <a:pt x="3302819" y="463719"/>
                </a:cubicBezTo>
                <a:cubicBezTo>
                  <a:pt x="3331222" y="486345"/>
                  <a:pt x="3351635" y="500096"/>
                  <a:pt x="3349649" y="538040"/>
                </a:cubicBezTo>
                <a:cubicBezTo>
                  <a:pt x="3345457" y="618149"/>
                  <a:pt x="3320189" y="697154"/>
                  <a:pt x="3290926" y="771722"/>
                </a:cubicBezTo>
                <a:cubicBezTo>
                  <a:pt x="3286050" y="784152"/>
                  <a:pt x="3268528" y="795917"/>
                  <a:pt x="3284726" y="809448"/>
                </a:cubicBezTo>
                <a:cubicBezTo>
                  <a:pt x="3300924" y="822978"/>
                  <a:pt x="3318226" y="815429"/>
                  <a:pt x="3331534" y="803443"/>
                </a:cubicBezTo>
                <a:cubicBezTo>
                  <a:pt x="3362805" y="771258"/>
                  <a:pt x="3394074" y="739072"/>
                  <a:pt x="3421571" y="698234"/>
                </a:cubicBezTo>
                <a:cubicBezTo>
                  <a:pt x="3513815" y="550861"/>
                  <a:pt x="3654875" y="439867"/>
                  <a:pt x="3767311" y="310461"/>
                </a:cubicBezTo>
                <a:cubicBezTo>
                  <a:pt x="3785275" y="290261"/>
                  <a:pt x="3815663" y="274944"/>
                  <a:pt x="3837621" y="259179"/>
                </a:cubicBezTo>
                <a:cubicBezTo>
                  <a:pt x="3855143" y="247413"/>
                  <a:pt x="3872667" y="235647"/>
                  <a:pt x="3883987" y="261605"/>
                </a:cubicBezTo>
                <a:cubicBezTo>
                  <a:pt x="3891756" y="274697"/>
                  <a:pt x="3904843" y="266925"/>
                  <a:pt x="3913493" y="263149"/>
                </a:cubicBezTo>
                <a:cubicBezTo>
                  <a:pt x="3965617" y="236283"/>
                  <a:pt x="3990247" y="250257"/>
                  <a:pt x="4000022" y="305729"/>
                </a:cubicBezTo>
                <a:cubicBezTo>
                  <a:pt x="3999801" y="309945"/>
                  <a:pt x="4003578" y="318597"/>
                  <a:pt x="4007791" y="318818"/>
                </a:cubicBezTo>
                <a:cubicBezTo>
                  <a:pt x="4081895" y="356518"/>
                  <a:pt x="4036878" y="409124"/>
                  <a:pt x="4025798" y="459279"/>
                </a:cubicBezTo>
                <a:cubicBezTo>
                  <a:pt x="4021143" y="467488"/>
                  <a:pt x="4016488" y="475699"/>
                  <a:pt x="4011832" y="483913"/>
                </a:cubicBezTo>
                <a:cubicBezTo>
                  <a:pt x="3983010" y="550049"/>
                  <a:pt x="3998546" y="576228"/>
                  <a:pt x="4065987" y="579758"/>
                </a:cubicBezTo>
                <a:cubicBezTo>
                  <a:pt x="4070201" y="579978"/>
                  <a:pt x="4074418" y="580199"/>
                  <a:pt x="4074639" y="575982"/>
                </a:cubicBezTo>
                <a:cubicBezTo>
                  <a:pt x="4094367" y="522055"/>
                  <a:pt x="4174012" y="534677"/>
                  <a:pt x="4189966" y="472096"/>
                </a:cubicBezTo>
                <a:cubicBezTo>
                  <a:pt x="4200604" y="430376"/>
                  <a:pt x="4227216" y="406403"/>
                  <a:pt x="4274024" y="400396"/>
                </a:cubicBezTo>
                <a:cubicBezTo>
                  <a:pt x="4224988" y="368235"/>
                  <a:pt x="4218324" y="334064"/>
                  <a:pt x="4242487" y="276141"/>
                </a:cubicBezTo>
                <a:cubicBezTo>
                  <a:pt x="4247143" y="267928"/>
                  <a:pt x="4252019" y="255500"/>
                  <a:pt x="4264444" y="260379"/>
                </a:cubicBezTo>
                <a:cubicBezTo>
                  <a:pt x="4276870" y="265257"/>
                  <a:pt x="4271993" y="277685"/>
                  <a:pt x="4267336" y="285896"/>
                </a:cubicBezTo>
                <a:cubicBezTo>
                  <a:pt x="4262459" y="298326"/>
                  <a:pt x="4257582" y="310753"/>
                  <a:pt x="4265129" y="328059"/>
                </a:cubicBezTo>
                <a:cubicBezTo>
                  <a:pt x="4286207" y="329162"/>
                  <a:pt x="4291303" y="312518"/>
                  <a:pt x="4291965" y="299870"/>
                </a:cubicBezTo>
                <a:cubicBezTo>
                  <a:pt x="4294392" y="253489"/>
                  <a:pt x="4313679" y="207993"/>
                  <a:pt x="4324535" y="162056"/>
                </a:cubicBezTo>
                <a:cubicBezTo>
                  <a:pt x="4340049" y="107909"/>
                  <a:pt x="4367327" y="71285"/>
                  <a:pt x="4426778" y="65942"/>
                </a:cubicBezTo>
                <a:cubicBezTo>
                  <a:pt x="4439644" y="62387"/>
                  <a:pt x="4452290" y="63048"/>
                  <a:pt x="4457387" y="46404"/>
                </a:cubicBezTo>
                <a:cubicBezTo>
                  <a:pt x="4472018" y="9120"/>
                  <a:pt x="4506180" y="2453"/>
                  <a:pt x="4540121" y="0"/>
                </a:cubicBezTo>
                <a:close/>
              </a:path>
            </a:pathLst>
          </a:custGeom>
          <a:solidFill>
            <a:schemeClr val="bg1">
              <a:lumMod val="95000"/>
            </a:schemeClr>
          </a:solidFill>
          <a:effectLst>
            <a:innerShdw blurRad="63500" dist="50800" dir="18900000">
              <a:prstClr val="black">
                <a:alpha val="50000"/>
              </a:prstClr>
            </a:innerShdw>
          </a:effectLst>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44505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20" name="Picture Placeholder 8"/>
          <p:cNvSpPr>
            <a:spLocks noGrp="1"/>
          </p:cNvSpPr>
          <p:nvPr>
            <p:ph type="pic" sz="quarter" idx="12" hasCustomPrompt="1"/>
          </p:nvPr>
        </p:nvSpPr>
        <p:spPr>
          <a:xfrm>
            <a:off x="6143114" y="609600"/>
            <a:ext cx="2592156" cy="2520798"/>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1" name="Picture Placeholder 8"/>
          <p:cNvSpPr>
            <a:spLocks noGrp="1"/>
          </p:cNvSpPr>
          <p:nvPr>
            <p:ph type="pic" sz="quarter" idx="13" hasCustomPrompt="1"/>
          </p:nvPr>
        </p:nvSpPr>
        <p:spPr>
          <a:xfrm>
            <a:off x="684887" y="3207932"/>
            <a:ext cx="5364000" cy="3145645"/>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3" name="Picture Placeholder 8"/>
          <p:cNvSpPr>
            <a:spLocks noGrp="1"/>
          </p:cNvSpPr>
          <p:nvPr>
            <p:ph type="pic" sz="quarter" idx="14" hasCustomPrompt="1"/>
          </p:nvPr>
        </p:nvSpPr>
        <p:spPr>
          <a:xfrm>
            <a:off x="8870136" y="609600"/>
            <a:ext cx="2592156" cy="2520798"/>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Tree>
    <p:extLst>
      <p:ext uri="{BB962C8B-B14F-4D97-AF65-F5344CB8AC3E}">
        <p14:creationId xmlns:p14="http://schemas.microsoft.com/office/powerpoint/2010/main" val="20184290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58463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79525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54576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41533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76508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8277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36094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91005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75102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2328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20448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9227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6288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4779E88-F9CF-46EF-AD4D-47450CCF4178}"/>
              </a:ext>
            </a:extLst>
          </p:cNvPr>
          <p:cNvSpPr>
            <a:spLocks noGrp="1"/>
          </p:cNvSpPr>
          <p:nvPr>
            <p:ph type="pic" sz="quarter" idx="11" hasCustomPrompt="1"/>
          </p:nvPr>
        </p:nvSpPr>
        <p:spPr>
          <a:xfrm>
            <a:off x="6364637" y="944834"/>
            <a:ext cx="4968333" cy="4968333"/>
          </a:xfrm>
          <a:custGeom>
            <a:avLst/>
            <a:gdLst>
              <a:gd name="connsiteX0" fmla="*/ 1806860 w 7452500"/>
              <a:gd name="connsiteY0" fmla="*/ 0 h 7452500"/>
              <a:gd name="connsiteX1" fmla="*/ 3726250 w 7452500"/>
              <a:gd name="connsiteY1" fmla="*/ 1919390 h 7452500"/>
              <a:gd name="connsiteX2" fmla="*/ 5645640 w 7452500"/>
              <a:gd name="connsiteY2" fmla="*/ 0 h 7452500"/>
              <a:gd name="connsiteX3" fmla="*/ 7452500 w 7452500"/>
              <a:gd name="connsiteY3" fmla="*/ 1806860 h 7452500"/>
              <a:gd name="connsiteX4" fmla="*/ 5533110 w 7452500"/>
              <a:gd name="connsiteY4" fmla="*/ 3726250 h 7452500"/>
              <a:gd name="connsiteX5" fmla="*/ 7452500 w 7452500"/>
              <a:gd name="connsiteY5" fmla="*/ 5645640 h 7452500"/>
              <a:gd name="connsiteX6" fmla="*/ 5645640 w 7452500"/>
              <a:gd name="connsiteY6" fmla="*/ 7452500 h 7452500"/>
              <a:gd name="connsiteX7" fmla="*/ 3726250 w 7452500"/>
              <a:gd name="connsiteY7" fmla="*/ 5533110 h 7452500"/>
              <a:gd name="connsiteX8" fmla="*/ 1806860 w 7452500"/>
              <a:gd name="connsiteY8" fmla="*/ 7452500 h 7452500"/>
              <a:gd name="connsiteX9" fmla="*/ 0 w 7452500"/>
              <a:gd name="connsiteY9" fmla="*/ 5645640 h 7452500"/>
              <a:gd name="connsiteX10" fmla="*/ 1919390 w 7452500"/>
              <a:gd name="connsiteY10" fmla="*/ 3726250 h 7452500"/>
              <a:gd name="connsiteX11" fmla="*/ 0 w 7452500"/>
              <a:gd name="connsiteY11" fmla="*/ 1806860 h 7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52500" h="7452500">
                <a:moveTo>
                  <a:pt x="1806860" y="0"/>
                </a:moveTo>
                <a:lnTo>
                  <a:pt x="3726250" y="1919390"/>
                </a:lnTo>
                <a:lnTo>
                  <a:pt x="5645640" y="0"/>
                </a:lnTo>
                <a:lnTo>
                  <a:pt x="7452500" y="1806860"/>
                </a:lnTo>
                <a:lnTo>
                  <a:pt x="5533110" y="3726250"/>
                </a:lnTo>
                <a:lnTo>
                  <a:pt x="7452500" y="5645640"/>
                </a:lnTo>
                <a:lnTo>
                  <a:pt x="5645640" y="7452500"/>
                </a:lnTo>
                <a:lnTo>
                  <a:pt x="3726250" y="5533110"/>
                </a:lnTo>
                <a:lnTo>
                  <a:pt x="1806860" y="7452500"/>
                </a:lnTo>
                <a:lnTo>
                  <a:pt x="0" y="5645640"/>
                </a:lnTo>
                <a:lnTo>
                  <a:pt x="1919390" y="3726250"/>
                </a:lnTo>
                <a:lnTo>
                  <a:pt x="0" y="180686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2523835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8D73045-0B82-42B3-AACE-D96E45E3ECED}"/>
              </a:ext>
            </a:extLst>
          </p:cNvPr>
          <p:cNvSpPr>
            <a:spLocks noGrp="1"/>
          </p:cNvSpPr>
          <p:nvPr>
            <p:ph type="pic" sz="quarter" idx="11" hasCustomPrompt="1"/>
          </p:nvPr>
        </p:nvSpPr>
        <p:spPr>
          <a:xfrm>
            <a:off x="5622521" y="0"/>
            <a:ext cx="6569479" cy="6858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10080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89478DC5-F7B1-4722-A7D4-1EAFA890CD3E}"/>
              </a:ext>
            </a:extLst>
          </p:cNvPr>
          <p:cNvSpPr>
            <a:spLocks noGrp="1"/>
          </p:cNvSpPr>
          <p:nvPr>
            <p:ph type="pic" sz="quarter" idx="10" hasCustomPrompt="1"/>
          </p:nvPr>
        </p:nvSpPr>
        <p:spPr>
          <a:xfrm>
            <a:off x="4637014" y="0"/>
            <a:ext cx="7554989" cy="6858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09864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13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4448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631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0" y="0"/>
            <a:ext cx="12192000" cy="685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306099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4779E88-F9CF-46EF-AD4D-47450CCF4178}"/>
              </a:ext>
            </a:extLst>
          </p:cNvPr>
          <p:cNvSpPr>
            <a:spLocks noGrp="1"/>
          </p:cNvSpPr>
          <p:nvPr>
            <p:ph type="pic" sz="quarter" idx="11" hasCustomPrompt="1"/>
          </p:nvPr>
        </p:nvSpPr>
        <p:spPr>
          <a:xfrm>
            <a:off x="6364637" y="944834"/>
            <a:ext cx="4968333" cy="4968333"/>
          </a:xfrm>
          <a:custGeom>
            <a:avLst/>
            <a:gdLst>
              <a:gd name="connsiteX0" fmla="*/ 1806860 w 7452500"/>
              <a:gd name="connsiteY0" fmla="*/ 0 h 7452500"/>
              <a:gd name="connsiteX1" fmla="*/ 3726250 w 7452500"/>
              <a:gd name="connsiteY1" fmla="*/ 1919390 h 7452500"/>
              <a:gd name="connsiteX2" fmla="*/ 5645640 w 7452500"/>
              <a:gd name="connsiteY2" fmla="*/ 0 h 7452500"/>
              <a:gd name="connsiteX3" fmla="*/ 7452500 w 7452500"/>
              <a:gd name="connsiteY3" fmla="*/ 1806860 h 7452500"/>
              <a:gd name="connsiteX4" fmla="*/ 5533110 w 7452500"/>
              <a:gd name="connsiteY4" fmla="*/ 3726250 h 7452500"/>
              <a:gd name="connsiteX5" fmla="*/ 7452500 w 7452500"/>
              <a:gd name="connsiteY5" fmla="*/ 5645640 h 7452500"/>
              <a:gd name="connsiteX6" fmla="*/ 5645640 w 7452500"/>
              <a:gd name="connsiteY6" fmla="*/ 7452500 h 7452500"/>
              <a:gd name="connsiteX7" fmla="*/ 3726250 w 7452500"/>
              <a:gd name="connsiteY7" fmla="*/ 5533110 h 7452500"/>
              <a:gd name="connsiteX8" fmla="*/ 1806860 w 7452500"/>
              <a:gd name="connsiteY8" fmla="*/ 7452500 h 7452500"/>
              <a:gd name="connsiteX9" fmla="*/ 0 w 7452500"/>
              <a:gd name="connsiteY9" fmla="*/ 5645640 h 7452500"/>
              <a:gd name="connsiteX10" fmla="*/ 1919390 w 7452500"/>
              <a:gd name="connsiteY10" fmla="*/ 3726250 h 7452500"/>
              <a:gd name="connsiteX11" fmla="*/ 0 w 7452500"/>
              <a:gd name="connsiteY11" fmla="*/ 1806860 h 7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52500" h="7452500">
                <a:moveTo>
                  <a:pt x="1806860" y="0"/>
                </a:moveTo>
                <a:lnTo>
                  <a:pt x="3726250" y="1919390"/>
                </a:lnTo>
                <a:lnTo>
                  <a:pt x="5645640" y="0"/>
                </a:lnTo>
                <a:lnTo>
                  <a:pt x="7452500" y="1806860"/>
                </a:lnTo>
                <a:lnTo>
                  <a:pt x="5533110" y="3726250"/>
                </a:lnTo>
                <a:lnTo>
                  <a:pt x="7452500" y="5645640"/>
                </a:lnTo>
                <a:lnTo>
                  <a:pt x="5645640" y="7452500"/>
                </a:lnTo>
                <a:lnTo>
                  <a:pt x="3726250" y="5533110"/>
                </a:lnTo>
                <a:lnTo>
                  <a:pt x="1806860" y="7452500"/>
                </a:lnTo>
                <a:lnTo>
                  <a:pt x="0" y="5645640"/>
                </a:lnTo>
                <a:lnTo>
                  <a:pt x="1919390" y="3726250"/>
                </a:lnTo>
                <a:lnTo>
                  <a:pt x="0" y="180686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2638411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925680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89478DC5-F7B1-4722-A7D4-1EAFA890CD3E}"/>
              </a:ext>
            </a:extLst>
          </p:cNvPr>
          <p:cNvSpPr>
            <a:spLocks noGrp="1"/>
          </p:cNvSpPr>
          <p:nvPr>
            <p:ph type="pic" sz="quarter" idx="10" hasCustomPrompt="1"/>
          </p:nvPr>
        </p:nvSpPr>
        <p:spPr>
          <a:xfrm>
            <a:off x="4637014" y="0"/>
            <a:ext cx="7554989" cy="6858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774090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0214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8D73045-0B82-42B3-AACE-D96E45E3ECED}"/>
              </a:ext>
            </a:extLst>
          </p:cNvPr>
          <p:cNvSpPr>
            <a:spLocks noGrp="1"/>
          </p:cNvSpPr>
          <p:nvPr>
            <p:ph type="pic" sz="quarter" idx="11" hasCustomPrompt="1"/>
          </p:nvPr>
        </p:nvSpPr>
        <p:spPr>
          <a:xfrm>
            <a:off x="5622521" y="0"/>
            <a:ext cx="6569479" cy="6858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58471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0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31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600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7" name="Rectangle 16">
            <a:extLst>
              <a:ext uri="{FF2B5EF4-FFF2-40B4-BE49-F238E27FC236}">
                <a16:creationId xmlns:a16="http://schemas.microsoft.com/office/drawing/2014/main" id="{2C16816E-120B-4EE4-BA99-A3865910D1F9}"/>
              </a:ext>
            </a:extLst>
          </p:cNvPr>
          <p:cNvSpPr/>
          <p:nvPr userDrawn="1"/>
        </p:nvSpPr>
        <p:spPr>
          <a:xfrm>
            <a:off x="0" y="1711853"/>
            <a:ext cx="12192000" cy="2225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그림 개체 틀 2">
            <a:extLst>
              <a:ext uri="{FF2B5EF4-FFF2-40B4-BE49-F238E27FC236}">
                <a16:creationId xmlns:a16="http://schemas.microsoft.com/office/drawing/2014/main" id="{2F3F27EA-37A2-43EE-80BC-136B20FA7D8D}"/>
              </a:ext>
            </a:extLst>
          </p:cNvPr>
          <p:cNvSpPr>
            <a:spLocks noGrp="1"/>
          </p:cNvSpPr>
          <p:nvPr>
            <p:ph type="pic" sz="quarter" idx="14" hasCustomPrompt="1"/>
          </p:nvPr>
        </p:nvSpPr>
        <p:spPr>
          <a:xfrm>
            <a:off x="4354502"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9" name="그림 개체 틀 2">
            <a:extLst>
              <a:ext uri="{FF2B5EF4-FFF2-40B4-BE49-F238E27FC236}">
                <a16:creationId xmlns:a16="http://schemas.microsoft.com/office/drawing/2014/main" id="{D061F51E-0F7D-43E2-BFE9-8084F70025B7}"/>
              </a:ext>
            </a:extLst>
          </p:cNvPr>
          <p:cNvSpPr>
            <a:spLocks noGrp="1"/>
          </p:cNvSpPr>
          <p:nvPr>
            <p:ph type="pic" sz="quarter" idx="15" hasCustomPrompt="1"/>
          </p:nvPr>
        </p:nvSpPr>
        <p:spPr>
          <a:xfrm>
            <a:off x="6845221"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0" name="그림 개체 틀 2">
            <a:extLst>
              <a:ext uri="{FF2B5EF4-FFF2-40B4-BE49-F238E27FC236}">
                <a16:creationId xmlns:a16="http://schemas.microsoft.com/office/drawing/2014/main" id="{676CAC46-D06D-41EF-93D2-88C4B28D1871}"/>
              </a:ext>
            </a:extLst>
          </p:cNvPr>
          <p:cNvSpPr>
            <a:spLocks noGrp="1"/>
          </p:cNvSpPr>
          <p:nvPr>
            <p:ph type="pic" sz="quarter" idx="16" hasCustomPrompt="1"/>
          </p:nvPr>
        </p:nvSpPr>
        <p:spPr>
          <a:xfrm>
            <a:off x="9345638"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grpSp>
        <p:nvGrpSpPr>
          <p:cNvPr id="21" name="그룹 2">
            <a:extLst>
              <a:ext uri="{FF2B5EF4-FFF2-40B4-BE49-F238E27FC236}">
                <a16:creationId xmlns:a16="http://schemas.microsoft.com/office/drawing/2014/main" id="{683784F2-CEBF-4D2D-AED0-CC5F6B943072}"/>
              </a:ext>
            </a:extLst>
          </p:cNvPr>
          <p:cNvGrpSpPr/>
          <p:nvPr userDrawn="1"/>
        </p:nvGrpSpPr>
        <p:grpSpPr>
          <a:xfrm>
            <a:off x="4354502" y="3657845"/>
            <a:ext cx="2077328" cy="936104"/>
            <a:chOff x="4446036" y="3296029"/>
            <a:chExt cx="1852059" cy="936104"/>
          </a:xfrm>
        </p:grpSpPr>
        <p:sp>
          <p:nvSpPr>
            <p:cNvPr id="22" name="Rectangle 21">
              <a:extLst>
                <a:ext uri="{FF2B5EF4-FFF2-40B4-BE49-F238E27FC236}">
                  <a16:creationId xmlns:a16="http://schemas.microsoft.com/office/drawing/2014/main" id="{5A1725A5-C318-4F03-8A70-9C8194C0D119}"/>
                </a:ext>
              </a:extLst>
            </p:cNvPr>
            <p:cNvSpPr/>
            <p:nvPr userDrawn="1"/>
          </p:nvSpPr>
          <p:spPr>
            <a:xfrm>
              <a:off x="4446036" y="329602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ectangle 22">
              <a:extLst>
                <a:ext uri="{FF2B5EF4-FFF2-40B4-BE49-F238E27FC236}">
                  <a16:creationId xmlns:a16="http://schemas.microsoft.com/office/drawing/2014/main" id="{99125EB3-BF8C-46D5-BF53-C2D95A660A41}"/>
                </a:ext>
              </a:extLst>
            </p:cNvPr>
            <p:cNvSpPr/>
            <p:nvPr userDrawn="1"/>
          </p:nvSpPr>
          <p:spPr>
            <a:xfrm>
              <a:off x="4446036" y="395248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4" name="그룹 3">
            <a:extLst>
              <a:ext uri="{FF2B5EF4-FFF2-40B4-BE49-F238E27FC236}">
                <a16:creationId xmlns:a16="http://schemas.microsoft.com/office/drawing/2014/main" id="{3E4851FF-0276-4DB9-9D79-C6FD78B81B2B}"/>
              </a:ext>
            </a:extLst>
          </p:cNvPr>
          <p:cNvGrpSpPr/>
          <p:nvPr userDrawn="1"/>
        </p:nvGrpSpPr>
        <p:grpSpPr>
          <a:xfrm>
            <a:off x="6845221" y="3657845"/>
            <a:ext cx="2077328" cy="936104"/>
            <a:chOff x="7046603" y="3303644"/>
            <a:chExt cx="1852059" cy="936104"/>
          </a:xfrm>
        </p:grpSpPr>
        <p:sp>
          <p:nvSpPr>
            <p:cNvPr id="25" name="Rectangle 24">
              <a:extLst>
                <a:ext uri="{FF2B5EF4-FFF2-40B4-BE49-F238E27FC236}">
                  <a16:creationId xmlns:a16="http://schemas.microsoft.com/office/drawing/2014/main" id="{ED1F80E7-4123-4268-A5C6-70DE48640135}"/>
                </a:ext>
              </a:extLst>
            </p:cNvPr>
            <p:cNvSpPr/>
            <p:nvPr userDrawn="1"/>
          </p:nvSpPr>
          <p:spPr>
            <a:xfrm>
              <a:off x="7046603" y="3303644"/>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25">
              <a:extLst>
                <a:ext uri="{FF2B5EF4-FFF2-40B4-BE49-F238E27FC236}">
                  <a16:creationId xmlns:a16="http://schemas.microsoft.com/office/drawing/2014/main" id="{8EF39642-9393-4A9C-894C-DBF916DA9CFC}"/>
                </a:ext>
              </a:extLst>
            </p:cNvPr>
            <p:cNvSpPr/>
            <p:nvPr userDrawn="1"/>
          </p:nvSpPr>
          <p:spPr>
            <a:xfrm>
              <a:off x="7046603" y="3960100"/>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7" name="그룹 4">
            <a:extLst>
              <a:ext uri="{FF2B5EF4-FFF2-40B4-BE49-F238E27FC236}">
                <a16:creationId xmlns:a16="http://schemas.microsoft.com/office/drawing/2014/main" id="{CF3D58A7-D9A0-46D6-A473-550BA988535F}"/>
              </a:ext>
            </a:extLst>
          </p:cNvPr>
          <p:cNvGrpSpPr/>
          <p:nvPr userDrawn="1"/>
        </p:nvGrpSpPr>
        <p:grpSpPr>
          <a:xfrm>
            <a:off x="9345638" y="3657845"/>
            <a:ext cx="2077328" cy="936104"/>
            <a:chOff x="9446869" y="3311259"/>
            <a:chExt cx="1852059" cy="936104"/>
          </a:xfrm>
        </p:grpSpPr>
        <p:sp>
          <p:nvSpPr>
            <p:cNvPr id="28" name="Rectangle 27">
              <a:extLst>
                <a:ext uri="{FF2B5EF4-FFF2-40B4-BE49-F238E27FC236}">
                  <a16:creationId xmlns:a16="http://schemas.microsoft.com/office/drawing/2014/main" id="{A897FC37-915A-4007-ABB4-E2D5A1F7A924}"/>
                </a:ext>
              </a:extLst>
            </p:cNvPr>
            <p:cNvSpPr/>
            <p:nvPr userDrawn="1"/>
          </p:nvSpPr>
          <p:spPr>
            <a:xfrm>
              <a:off x="9446869" y="331125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28">
              <a:extLst>
                <a:ext uri="{FF2B5EF4-FFF2-40B4-BE49-F238E27FC236}">
                  <a16:creationId xmlns:a16="http://schemas.microsoft.com/office/drawing/2014/main" id="{704EC1E1-8DDF-4F6D-8F2A-3AB6E4F2E23B}"/>
                </a:ext>
              </a:extLst>
            </p:cNvPr>
            <p:cNvSpPr/>
            <p:nvPr userDrawn="1"/>
          </p:nvSpPr>
          <p:spPr>
            <a:xfrm>
              <a:off x="9446869" y="396771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
        <p:nvSpPr>
          <p:cNvPr id="30" name="Rectangle 29">
            <a:extLst>
              <a:ext uri="{FF2B5EF4-FFF2-40B4-BE49-F238E27FC236}">
                <a16:creationId xmlns:a16="http://schemas.microsoft.com/office/drawing/2014/main" id="{BD53399F-4B30-4CD5-AF8B-0759923C1817}"/>
              </a:ext>
            </a:extLst>
          </p:cNvPr>
          <p:cNvSpPr/>
          <p:nvPr userDrawn="1"/>
        </p:nvSpPr>
        <p:spPr>
          <a:xfrm>
            <a:off x="0" y="1514879"/>
            <a:ext cx="12192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11714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1" name="Rectangle 30">
            <a:extLst>
              <a:ext uri="{FF2B5EF4-FFF2-40B4-BE49-F238E27FC236}">
                <a16:creationId xmlns:a16="http://schemas.microsoft.com/office/drawing/2014/main" id="{413A6664-83E5-4487-B534-989C9B886DA9}"/>
              </a:ext>
            </a:extLst>
          </p:cNvPr>
          <p:cNvSpPr/>
          <p:nvPr userDrawn="1"/>
        </p:nvSpPr>
        <p:spPr>
          <a:xfrm>
            <a:off x="0" y="3952112"/>
            <a:ext cx="12192000" cy="2905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5" name="Rounded Rectangle 3">
            <a:extLst>
              <a:ext uri="{FF2B5EF4-FFF2-40B4-BE49-F238E27FC236}">
                <a16:creationId xmlns:a16="http://schemas.microsoft.com/office/drawing/2014/main" id="{D0A8E277-D47A-4CA2-B364-4F48F87985A9}"/>
              </a:ext>
            </a:extLst>
          </p:cNvPr>
          <p:cNvSpPr/>
          <p:nvPr userDrawn="1"/>
        </p:nvSpPr>
        <p:spPr>
          <a:xfrm>
            <a:off x="7723676" y="1530984"/>
            <a:ext cx="2780705" cy="2263469"/>
          </a:xfrm>
          <a:custGeom>
            <a:avLst/>
            <a:gdLst/>
            <a:ahLst/>
            <a:cxnLst/>
            <a:rect l="l" t="t" r="r" b="b"/>
            <a:pathLst>
              <a:path w="2481182" h="2019660">
                <a:moveTo>
                  <a:pt x="1240591" y="1481245"/>
                </a:moveTo>
                <a:cubicBezTo>
                  <a:pt x="1201062" y="1481245"/>
                  <a:pt x="1169018" y="1511885"/>
                  <a:pt x="1169018" y="1549682"/>
                </a:cubicBezTo>
                <a:cubicBezTo>
                  <a:pt x="1169018" y="1587479"/>
                  <a:pt x="1201062" y="1618119"/>
                  <a:pt x="1240591" y="1618119"/>
                </a:cubicBezTo>
                <a:cubicBezTo>
                  <a:pt x="1280120" y="1618119"/>
                  <a:pt x="1312164" y="1587479"/>
                  <a:pt x="1312164" y="1549682"/>
                </a:cubicBezTo>
                <a:cubicBezTo>
                  <a:pt x="1312164" y="1511885"/>
                  <a:pt x="1280120" y="1481245"/>
                  <a:pt x="1240591" y="1481245"/>
                </a:cubicBezTo>
                <a:close/>
                <a:moveTo>
                  <a:pt x="95430" y="81527"/>
                </a:moveTo>
                <a:lnTo>
                  <a:pt x="95430" y="91249"/>
                </a:lnTo>
                <a:lnTo>
                  <a:pt x="95430" y="1336786"/>
                </a:lnTo>
                <a:lnTo>
                  <a:pt x="95430" y="1414360"/>
                </a:lnTo>
                <a:lnTo>
                  <a:pt x="2385752" y="1414360"/>
                </a:lnTo>
                <a:lnTo>
                  <a:pt x="2385752" y="1336786"/>
                </a:lnTo>
                <a:lnTo>
                  <a:pt x="2385752" y="91249"/>
                </a:lnTo>
                <a:lnTo>
                  <a:pt x="2385752" y="81527"/>
                </a:lnTo>
                <a:close/>
                <a:moveTo>
                  <a:pt x="82232" y="0"/>
                </a:moveTo>
                <a:lnTo>
                  <a:pt x="2398950" y="0"/>
                </a:lnTo>
                <a:cubicBezTo>
                  <a:pt x="2444366" y="0"/>
                  <a:pt x="2481182" y="33399"/>
                  <a:pt x="2481182" y="74597"/>
                </a:cubicBezTo>
                <a:lnTo>
                  <a:pt x="2481182" y="1613510"/>
                </a:lnTo>
                <a:cubicBezTo>
                  <a:pt x="2481182" y="1654709"/>
                  <a:pt x="2444366" y="1688107"/>
                  <a:pt x="2398950" y="1688107"/>
                </a:cubicBezTo>
                <a:lnTo>
                  <a:pt x="1569038" y="1688107"/>
                </a:lnTo>
                <a:lnTo>
                  <a:pt x="1643796" y="1974036"/>
                </a:lnTo>
                <a:lnTo>
                  <a:pt x="1876791" y="1974036"/>
                </a:lnTo>
                <a:cubicBezTo>
                  <a:pt x="1881184" y="1974036"/>
                  <a:pt x="1884744" y="1977440"/>
                  <a:pt x="1884744" y="1981640"/>
                </a:cubicBezTo>
                <a:lnTo>
                  <a:pt x="1884744" y="2012056"/>
                </a:lnTo>
                <a:cubicBezTo>
                  <a:pt x="1884744" y="2016256"/>
                  <a:pt x="1881184" y="2019660"/>
                  <a:pt x="1876791" y="2019660"/>
                </a:cubicBezTo>
                <a:lnTo>
                  <a:pt x="604391" y="2019660"/>
                </a:lnTo>
                <a:cubicBezTo>
                  <a:pt x="599998" y="2019660"/>
                  <a:pt x="596438" y="2016256"/>
                  <a:pt x="596438" y="2012056"/>
                </a:cubicBezTo>
                <a:lnTo>
                  <a:pt x="596438" y="1981640"/>
                </a:lnTo>
                <a:cubicBezTo>
                  <a:pt x="596438" y="1977440"/>
                  <a:pt x="599998" y="1974036"/>
                  <a:pt x="604391" y="1974036"/>
                </a:cubicBezTo>
                <a:lnTo>
                  <a:pt x="837388" y="1974036"/>
                </a:lnTo>
                <a:lnTo>
                  <a:pt x="912145" y="1688107"/>
                </a:lnTo>
                <a:lnTo>
                  <a:pt x="82232" y="1688107"/>
                </a:lnTo>
                <a:cubicBezTo>
                  <a:pt x="36817" y="1688107"/>
                  <a:pt x="0" y="1654709"/>
                  <a:pt x="0" y="1613510"/>
                </a:cubicBezTo>
                <a:lnTo>
                  <a:pt x="0" y="74597"/>
                </a:lnTo>
                <a:cubicBezTo>
                  <a:pt x="0" y="33399"/>
                  <a:pt x="36817" y="0"/>
                  <a:pt x="82232" y="0"/>
                </a:cubicBez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36" name="Trapezoid 18">
            <a:extLst>
              <a:ext uri="{FF2B5EF4-FFF2-40B4-BE49-F238E27FC236}">
                <a16:creationId xmlns:a16="http://schemas.microsoft.com/office/drawing/2014/main" id="{E5026CD6-24EE-46BC-860C-5C52904E9C7E}"/>
              </a:ext>
            </a:extLst>
          </p:cNvPr>
          <p:cNvSpPr/>
          <p:nvPr userDrawn="1"/>
        </p:nvSpPr>
        <p:spPr>
          <a:xfrm rot="10800000">
            <a:off x="1518939" y="4358054"/>
            <a:ext cx="3392680" cy="1877283"/>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7819702" y="1604299"/>
            <a:ext cx="2582979" cy="152715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8" name="그림 개체 틀 2">
            <a:extLst>
              <a:ext uri="{FF2B5EF4-FFF2-40B4-BE49-F238E27FC236}">
                <a16:creationId xmlns:a16="http://schemas.microsoft.com/office/drawing/2014/main" id="{242FF9A1-C321-419F-80C3-AFB36D2C5F6F}"/>
              </a:ext>
            </a:extLst>
          </p:cNvPr>
          <p:cNvSpPr>
            <a:spLocks noGrp="1"/>
          </p:cNvSpPr>
          <p:nvPr>
            <p:ph type="pic" sz="quarter" idx="12" hasCustomPrompt="1"/>
          </p:nvPr>
        </p:nvSpPr>
        <p:spPr>
          <a:xfrm>
            <a:off x="1960508" y="4443714"/>
            <a:ext cx="2509540" cy="1530366"/>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116484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4.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9" r:id="rId1"/>
    <p:sldLayoutId id="2147483655" r:id="rId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90" r:id="rId3"/>
    <p:sldLayoutId id="2147483691" r:id="rId4"/>
    <p:sldLayoutId id="2147483654" r:id="rId5"/>
    <p:sldLayoutId id="2147483692" r:id="rId6"/>
    <p:sldLayoutId id="2147483693" r:id="rId7"/>
    <p:sldLayoutId id="2147483694" r:id="rId8"/>
    <p:sldLayoutId id="2147483696" r:id="rId9"/>
    <p:sldLayoutId id="2147483699" r:id="rId10"/>
    <p:sldLayoutId id="2147483695" r:id="rId11"/>
    <p:sldLayoutId id="2147483697" r:id="rId12"/>
    <p:sldLayoutId id="2147483698" r:id="rId13"/>
    <p:sldLayoutId id="2147483700" r:id="rId14"/>
    <p:sldLayoutId id="2147483701" r:id="rId15"/>
    <p:sldLayoutId id="2147483702" r:id="rId16"/>
    <p:sldLayoutId id="2147483656" r:id="rId17"/>
    <p:sldLayoutId id="2147483703" r:id="rId18"/>
    <p:sldLayoutId id="2147483687" r:id="rId19"/>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5229283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2" r:id="rId13"/>
    <p:sldLayoutId id="2147483740" r:id="rId14"/>
    <p:sldLayoutId id="2147483742" r:id="rId15"/>
    <p:sldLayoutId id="214748375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68023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21" Type="http://schemas.openxmlformats.org/officeDocument/2006/relationships/image" Target="../media/image42.gif"/><Relationship Id="rId34" Type="http://schemas.openxmlformats.org/officeDocument/2006/relationships/image" Target="../media/image53.png"/><Relationship Id="rId7" Type="http://schemas.openxmlformats.org/officeDocument/2006/relationships/image" Target="../media/image30.png"/><Relationship Id="rId12" Type="http://schemas.openxmlformats.org/officeDocument/2006/relationships/image" Target="../media/image33.png"/><Relationship Id="rId17" Type="http://schemas.openxmlformats.org/officeDocument/2006/relationships/image" Target="../media/image38.jpeg"/><Relationship Id="rId25" Type="http://schemas.openxmlformats.org/officeDocument/2006/relationships/image" Target="../media/image46.png"/><Relationship Id="rId33" Type="http://schemas.openxmlformats.org/officeDocument/2006/relationships/image" Target="../media/image52.png"/><Relationship Id="rId2" Type="http://schemas.openxmlformats.org/officeDocument/2006/relationships/hyperlink" Target="http://www.bochk.com/tc/home.htm" TargetMode="External"/><Relationship Id="rId16" Type="http://schemas.openxmlformats.org/officeDocument/2006/relationships/image" Target="../media/image37.jpeg"/><Relationship Id="rId20" Type="http://schemas.openxmlformats.org/officeDocument/2006/relationships/image" Target="../media/image41.png"/><Relationship Id="rId29" Type="http://schemas.openxmlformats.org/officeDocument/2006/relationships/image" Target="../media/image49.png"/><Relationship Id="rId1" Type="http://schemas.openxmlformats.org/officeDocument/2006/relationships/slideLayout" Target="../slideLayouts/slideLayout35.xml"/><Relationship Id="rId6" Type="http://schemas.openxmlformats.org/officeDocument/2006/relationships/hyperlink" Target="http://bank.hangseng.com/1/2/chi/hom" TargetMode="External"/><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hyperlink" Target="http://hk-banks.com/banks/jp-morgan-hong-kon" TargetMode="External"/><Relationship Id="rId37" Type="http://schemas.openxmlformats.org/officeDocument/2006/relationships/image" Target="../media/image56.png"/><Relationship Id="rId5" Type="http://schemas.openxmlformats.org/officeDocument/2006/relationships/image" Target="../media/image29.png"/><Relationship Id="rId15" Type="http://schemas.openxmlformats.org/officeDocument/2006/relationships/image" Target="../media/image36.jpeg"/><Relationship Id="rId23" Type="http://schemas.openxmlformats.org/officeDocument/2006/relationships/image" Target="../media/image44.jpeg"/><Relationship Id="rId28" Type="http://schemas.openxmlformats.org/officeDocument/2006/relationships/image" Target="../media/image48.png"/><Relationship Id="rId36" Type="http://schemas.openxmlformats.org/officeDocument/2006/relationships/image" Target="../media/image55.jpeg"/><Relationship Id="rId10" Type="http://schemas.openxmlformats.org/officeDocument/2006/relationships/hyperlink" Target="http://warrants.ubs.com/ch/inde" TargetMode="External"/><Relationship Id="rId19" Type="http://schemas.openxmlformats.org/officeDocument/2006/relationships/image" Target="../media/image40.png"/><Relationship Id="rId31" Type="http://schemas.openxmlformats.org/officeDocument/2006/relationships/image" Target="../media/image51.png"/><Relationship Id="rId4" Type="http://schemas.openxmlformats.org/officeDocument/2006/relationships/hyperlink" Target="http://www.ccb.com/" TargetMode="External"/><Relationship Id="rId9" Type="http://schemas.openxmlformats.org/officeDocument/2006/relationships/image" Target="../media/image31.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hyperlink" Target="http://isd.org.hk/home09.htm" TargetMode="External"/><Relationship Id="rId30" Type="http://schemas.openxmlformats.org/officeDocument/2006/relationships/image" Target="../media/image50.png"/><Relationship Id="rId35" Type="http://schemas.openxmlformats.org/officeDocument/2006/relationships/image" Target="../media/image54.jpeg"/><Relationship Id="rId8" Type="http://schemas.openxmlformats.org/officeDocument/2006/relationships/hyperlink" Target="http://www.hsbc.com/career" TargetMode="Externa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3" Type="http://schemas.openxmlformats.org/officeDocument/2006/relationships/hyperlink" Target="http://www.bayer.com/" TargetMode="External"/><Relationship Id="rId18" Type="http://schemas.openxmlformats.org/officeDocument/2006/relationships/image" Target="../media/image69.png"/><Relationship Id="rId26" Type="http://schemas.openxmlformats.org/officeDocument/2006/relationships/image" Target="../media/image77.png"/><Relationship Id="rId21" Type="http://schemas.openxmlformats.org/officeDocument/2006/relationships/image" Target="../media/image72.png"/><Relationship Id="rId34" Type="http://schemas.openxmlformats.org/officeDocument/2006/relationships/image" Target="../media/image84.jpeg"/><Relationship Id="rId7" Type="http://schemas.openxmlformats.org/officeDocument/2006/relationships/image" Target="../media/image60.png"/><Relationship Id="rId12" Type="http://schemas.openxmlformats.org/officeDocument/2006/relationships/image" Target="../media/image64.png"/><Relationship Id="rId17" Type="http://schemas.openxmlformats.org/officeDocument/2006/relationships/image" Target="../media/image68.jpeg"/><Relationship Id="rId25" Type="http://schemas.openxmlformats.org/officeDocument/2006/relationships/image" Target="../media/image76.png"/><Relationship Id="rId33" Type="http://schemas.openxmlformats.org/officeDocument/2006/relationships/image" Target="../media/image83.png"/><Relationship Id="rId38" Type="http://schemas.openxmlformats.org/officeDocument/2006/relationships/image" Target="../media/image88.png"/><Relationship Id="rId2" Type="http://schemas.openxmlformats.org/officeDocument/2006/relationships/image" Target="../media/image57.emf"/><Relationship Id="rId16" Type="http://schemas.openxmlformats.org/officeDocument/2006/relationships/image" Target="../media/image67.png"/><Relationship Id="rId20" Type="http://schemas.openxmlformats.org/officeDocument/2006/relationships/image" Target="../media/image71.png"/><Relationship Id="rId29" Type="http://schemas.openxmlformats.org/officeDocument/2006/relationships/image" Target="../media/image79.jpeg"/><Relationship Id="rId1" Type="http://schemas.openxmlformats.org/officeDocument/2006/relationships/slideLayout" Target="../slideLayouts/slideLayout35.xml"/><Relationship Id="rId6" Type="http://schemas.openxmlformats.org/officeDocument/2006/relationships/image" Target="../media/image59.jpeg"/><Relationship Id="rId11" Type="http://schemas.openxmlformats.org/officeDocument/2006/relationships/image" Target="../media/image63.png"/><Relationship Id="rId24" Type="http://schemas.openxmlformats.org/officeDocument/2006/relationships/image" Target="../media/image75.png"/><Relationship Id="rId32" Type="http://schemas.openxmlformats.org/officeDocument/2006/relationships/image" Target="../media/image82.jpeg"/><Relationship Id="rId37" Type="http://schemas.openxmlformats.org/officeDocument/2006/relationships/image" Target="../media/image87.png"/><Relationship Id="rId5" Type="http://schemas.openxmlformats.org/officeDocument/2006/relationships/hyperlink" Target="http://www.biocsl.co.nz/hom" TargetMode="External"/><Relationship Id="rId15" Type="http://schemas.openxmlformats.org/officeDocument/2006/relationships/image" Target="../media/image66.png"/><Relationship Id="rId23" Type="http://schemas.openxmlformats.org/officeDocument/2006/relationships/image" Target="../media/image74.png"/><Relationship Id="rId28" Type="http://schemas.openxmlformats.org/officeDocument/2006/relationships/image" Target="../media/image78.png"/><Relationship Id="rId36" Type="http://schemas.openxmlformats.org/officeDocument/2006/relationships/image" Target="../media/image86.png"/><Relationship Id="rId10" Type="http://schemas.openxmlformats.org/officeDocument/2006/relationships/image" Target="../media/image62.png"/><Relationship Id="rId19" Type="http://schemas.openxmlformats.org/officeDocument/2006/relationships/image" Target="../media/image70.png"/><Relationship Id="rId31" Type="http://schemas.openxmlformats.org/officeDocument/2006/relationships/image" Target="../media/image81.png"/><Relationship Id="rId4" Type="http://schemas.openxmlformats.org/officeDocument/2006/relationships/image" Target="../media/image58.png"/><Relationship Id="rId9" Type="http://schemas.openxmlformats.org/officeDocument/2006/relationships/image" Target="../media/image61.png"/><Relationship Id="rId14" Type="http://schemas.openxmlformats.org/officeDocument/2006/relationships/image" Target="../media/image65.jpeg"/><Relationship Id="rId22" Type="http://schemas.openxmlformats.org/officeDocument/2006/relationships/image" Target="../media/image73.jpeg"/><Relationship Id="rId27" Type="http://schemas.openxmlformats.org/officeDocument/2006/relationships/hyperlink" Target="http://www.jll.com.hk/hong-kong/en-gb" TargetMode="External"/><Relationship Id="rId30" Type="http://schemas.openxmlformats.org/officeDocument/2006/relationships/image" Target="../media/image80.png"/><Relationship Id="rId35" Type="http://schemas.openxmlformats.org/officeDocument/2006/relationships/image" Target="../media/image85.jpeg"/><Relationship Id="rId8" Type="http://schemas.openxmlformats.org/officeDocument/2006/relationships/hyperlink" Target="http://www.dhl.com.hk/tc.htm" TargetMode="External"/><Relationship Id="rId3" Type="http://schemas.openxmlformats.org/officeDocument/2006/relationships/hyperlink" Target="http://www.novartis.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hyperlink" Target="mailto:info@fongslawyers.com.hk" TargetMode="External"/><Relationship Id="rId2" Type="http://schemas.openxmlformats.org/officeDocument/2006/relationships/image" Target="../media/image7.png"/><Relationship Id="rId1" Type="http://schemas.openxmlformats.org/officeDocument/2006/relationships/slideLayout" Target="../slideLayouts/slideLayout37.xml"/><Relationship Id="rId4" Type="http://schemas.openxmlformats.org/officeDocument/2006/relationships/hyperlink" Target="http://www.fongslawyers.com.h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notesSlide" Target="../notesSlides/notesSlide1.xml"/><Relationship Id="rId16" Type="http://schemas.openxmlformats.org/officeDocument/2006/relationships/image" Target="../media/image25.jpeg"/><Relationship Id="rId1" Type="http://schemas.openxmlformats.org/officeDocument/2006/relationships/slideLayout" Target="../slideLayouts/slideLayout35.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png"/><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info@zlflawoffice.com" TargetMode="Externa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7000">
              <a:schemeClr val="bg1"/>
            </a:gs>
            <a:gs pos="63000">
              <a:schemeClr val="accent3">
                <a:lumMod val="45000"/>
                <a:lumOff val="55000"/>
              </a:schemeClr>
            </a:gs>
            <a:gs pos="77000">
              <a:schemeClr val="accent3">
                <a:lumMod val="45000"/>
                <a:lumOff val="55000"/>
              </a:schemeClr>
            </a:gs>
            <a:gs pos="96000">
              <a:schemeClr val="accent6"/>
            </a:gs>
          </a:gsLst>
          <a:lin ang="5400000" scaled="1"/>
          <a:tileRect/>
        </a:gradFill>
        <a:effectLst/>
      </p:bgPr>
    </p:bg>
    <p:spTree>
      <p:nvGrpSpPr>
        <p:cNvPr id="1" name=""/>
        <p:cNvGrpSpPr/>
        <p:nvPr/>
      </p:nvGrpSpPr>
      <p:grpSpPr>
        <a:xfrm>
          <a:off x="0" y="0"/>
          <a:ext cx="0" cy="0"/>
          <a:chOff x="0" y="0"/>
          <a:chExt cx="0" cy="0"/>
        </a:xfrm>
      </p:grpSpPr>
      <p:sp>
        <p:nvSpPr>
          <p:cNvPr id="66" name="Right Triangle 65">
            <a:extLst>
              <a:ext uri="{FF2B5EF4-FFF2-40B4-BE49-F238E27FC236}">
                <a16:creationId xmlns:a16="http://schemas.microsoft.com/office/drawing/2014/main" id="{71DAF0CA-DEB0-4800-8C0B-AEFE32E1EDEB}"/>
              </a:ext>
            </a:extLst>
          </p:cNvPr>
          <p:cNvSpPr/>
          <p:nvPr/>
        </p:nvSpPr>
        <p:spPr>
          <a:xfrm flipV="1">
            <a:off x="-34188" y="-3"/>
            <a:ext cx="8039100" cy="617220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cs typeface="+mn-cs"/>
            </a:endParaRPr>
          </a:p>
        </p:txBody>
      </p:sp>
      <p:sp>
        <p:nvSpPr>
          <p:cNvPr id="65" name="TextBox 64">
            <a:extLst>
              <a:ext uri="{FF2B5EF4-FFF2-40B4-BE49-F238E27FC236}">
                <a16:creationId xmlns:a16="http://schemas.microsoft.com/office/drawing/2014/main" id="{C82453C7-F4DA-4BCE-A052-034074EB8155}"/>
              </a:ext>
            </a:extLst>
          </p:cNvPr>
          <p:cNvSpPr txBox="1"/>
          <p:nvPr/>
        </p:nvSpPr>
        <p:spPr>
          <a:xfrm flipH="1">
            <a:off x="577752" y="2321238"/>
            <a:ext cx="6708872" cy="1323439"/>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zh-HK" sz="1600" b="0" i="0" u="none" strike="noStrike" kern="1200" cap="none" spc="0" normalizeH="0" baseline="0" noProof="0" dirty="0">
                <a:ln>
                  <a:noFill/>
                </a:ln>
                <a:solidFill>
                  <a:prstClr val="black"/>
                </a:solidFill>
                <a:effectLst/>
                <a:uLnTx/>
                <a:uFillTx/>
                <a:latin typeface="Arial"/>
                <a:cs typeface="Arial" pitchFamily="34" charset="0"/>
              </a:rPr>
              <a:t>FONGS is a Hong Kong-based law firm.</a:t>
            </a:r>
          </a:p>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altLang="zh-HK" sz="1600" b="0" i="0" u="none" strike="noStrike" kern="1200" cap="none" spc="0" normalizeH="0" baseline="0" noProof="0" dirty="0">
              <a:ln>
                <a:noFill/>
              </a:ln>
              <a:solidFill>
                <a:prstClr val="black"/>
              </a:solidFill>
              <a:effectLst/>
              <a:uLnTx/>
              <a:uFillTx/>
              <a:latin typeface="Arial"/>
              <a:cs typeface="Arial" pitchFamily="34" charset="0"/>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zh-HK" sz="1600" b="0" i="0" u="none" strike="noStrike" kern="1200" cap="none" spc="0" normalizeH="0" baseline="0" noProof="0" dirty="0">
                <a:ln>
                  <a:noFill/>
                </a:ln>
                <a:solidFill>
                  <a:prstClr val="black"/>
                </a:solidFill>
                <a:effectLst/>
                <a:uLnTx/>
                <a:uFillTx/>
                <a:latin typeface="Arial"/>
                <a:cs typeface="Arial" pitchFamily="34" charset="0"/>
              </a:rPr>
              <a:t>Since the day of its opening, FONGS have been providing professional and high quality legal services to local, PRC and international clients.</a:t>
            </a:r>
          </a:p>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ko-KR" altLang="en-US" sz="1600" b="0" i="0" u="none" strike="noStrike" kern="1200" cap="none" spc="0" normalizeH="0" baseline="0" noProof="0" dirty="0">
              <a:ln>
                <a:noFill/>
              </a:ln>
              <a:solidFill>
                <a:prstClr val="white"/>
              </a:solidFill>
              <a:effectLst/>
              <a:uLnTx/>
              <a:uFillTx/>
              <a:latin typeface="Georgia" panose="02040502050405020303" pitchFamily="18" charset="0"/>
              <a:cs typeface="Arial" pitchFamily="34" charset="0"/>
            </a:endParaRPr>
          </a:p>
        </p:txBody>
      </p:sp>
      <p:sp>
        <p:nvSpPr>
          <p:cNvPr id="11" name="TextBox 64">
            <a:extLst>
              <a:ext uri="{FF2B5EF4-FFF2-40B4-BE49-F238E27FC236}">
                <a16:creationId xmlns:a16="http://schemas.microsoft.com/office/drawing/2014/main" id="{C82453C7-F4DA-4BCE-A052-034074EB8155}"/>
              </a:ext>
            </a:extLst>
          </p:cNvPr>
          <p:cNvSpPr txBox="1"/>
          <p:nvPr/>
        </p:nvSpPr>
        <p:spPr>
          <a:xfrm flipH="1">
            <a:off x="7089965" y="5072170"/>
            <a:ext cx="4545688" cy="954107"/>
          </a:xfrm>
          <a:prstGeom prst="rect">
            <a:avLst/>
          </a:prstGeom>
          <a:noFill/>
        </p:spPr>
        <p:txBody>
          <a:bodyPr wrap="square" rtlCol="0">
            <a:spAutoFit/>
          </a:bodyPr>
          <a:lstStyle/>
          <a:p>
            <a:pPr marL="0" marR="0" lvl="0" indent="0" algn="r" defTabSz="914286" rtl="0" eaLnBrk="1" fontAlgn="auto" latinLnBrk="0" hangingPunct="1">
              <a:lnSpc>
                <a:spcPct val="100000"/>
              </a:lnSpc>
              <a:spcBef>
                <a:spcPts val="0"/>
              </a:spcBef>
              <a:spcAft>
                <a:spcPts val="0"/>
              </a:spcAft>
              <a:buClrTx/>
              <a:buSzTx/>
              <a:buFontTx/>
              <a:buNone/>
              <a:tabLst/>
              <a:defRPr/>
            </a:pPr>
            <a:r>
              <a:rPr kumimoji="0" lang="en-US" altLang="zh-HK"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HK SPIRIT, PRC TIES, INTERNATIONAL VISION</a:t>
            </a:r>
            <a:endParaRPr kumimoji="0" lang="ko-KR"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C659E71-17D9-DA37-ACFC-4D2B3FF51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028" y="374903"/>
            <a:ext cx="9380952" cy="1571429"/>
          </a:xfrm>
          <a:prstGeom prst="rect">
            <a:avLst/>
          </a:prstGeom>
        </p:spPr>
      </p:pic>
      <p:sp>
        <p:nvSpPr>
          <p:cNvPr id="14" name="TextBox 13">
            <a:extLst>
              <a:ext uri="{FF2B5EF4-FFF2-40B4-BE49-F238E27FC236}">
                <a16:creationId xmlns:a16="http://schemas.microsoft.com/office/drawing/2014/main" id="{AD8CB7E0-903B-5DA9-CCD9-89956AFF05B2}"/>
              </a:ext>
            </a:extLst>
          </p:cNvPr>
          <p:cNvSpPr txBox="1"/>
          <p:nvPr/>
        </p:nvSpPr>
        <p:spPr>
          <a:xfrm>
            <a:off x="1264388" y="6362439"/>
            <a:ext cx="9663223" cy="369332"/>
          </a:xfrm>
          <a:prstGeom prst="rect">
            <a:avLst/>
          </a:prstGeom>
          <a:noFill/>
        </p:spPr>
        <p:txBody>
          <a:bodyPr wrap="non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HK" sz="1800" b="0" i="0" u="none" strike="noStrike" kern="1200" cap="none" spc="0" normalizeH="0" baseline="0" noProof="0" dirty="0">
                <a:ln>
                  <a:noFill/>
                </a:ln>
                <a:solidFill>
                  <a:prstClr val="black"/>
                </a:solidFill>
                <a:effectLst/>
                <a:uLnTx/>
                <a:uFillTx/>
                <a:latin typeface="Georgia" panose="02040502050405020303" pitchFamily="18" charset="0"/>
                <a:cs typeface="+mn-cs"/>
              </a:rPr>
              <a:t>Beijing  |  Shanghai  |  Shenzhen  |  London  |  Tokyo  |  Seoul  |  Paris  |  Singapore  |  Cayman</a:t>
            </a:r>
          </a:p>
        </p:txBody>
      </p:sp>
    </p:spTree>
    <p:extLst>
      <p:ext uri="{BB962C8B-B14F-4D97-AF65-F5344CB8AC3E}">
        <p14:creationId xmlns:p14="http://schemas.microsoft.com/office/powerpoint/2010/main" val="2676120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93DCFF5F-49F6-49E5-B27D-15539D2BB336}"/>
              </a:ext>
            </a:extLst>
          </p:cNvPr>
          <p:cNvSpPr/>
          <p:nvPr/>
        </p:nvSpPr>
        <p:spPr>
          <a:xfrm>
            <a:off x="-3144" y="-17143"/>
            <a:ext cx="4207345" cy="6875143"/>
          </a:xfrm>
          <a:custGeom>
            <a:avLst/>
            <a:gdLst>
              <a:gd name="connsiteX0" fmla="*/ 0 w 6311018"/>
              <a:gd name="connsiteY0" fmla="*/ 0 h 10312714"/>
              <a:gd name="connsiteX1" fmla="*/ 3285486 w 6311018"/>
              <a:gd name="connsiteY1" fmla="*/ 0 h 10312714"/>
              <a:gd name="connsiteX2" fmla="*/ 3502227 w 6311018"/>
              <a:gd name="connsiteY2" fmla="*/ 134600 h 10312714"/>
              <a:gd name="connsiteX3" fmla="*/ 5465249 w 6311018"/>
              <a:gd name="connsiteY3" fmla="*/ 2228309 h 10312714"/>
              <a:gd name="connsiteX4" fmla="*/ 5465805 w 6311018"/>
              <a:gd name="connsiteY4" fmla="*/ 8538352 h 10312714"/>
              <a:gd name="connsiteX5" fmla="*/ 4152955 w 6311018"/>
              <a:gd name="connsiteY5" fmla="*/ 10135242 h 10312714"/>
              <a:gd name="connsiteX6" fmla="*/ 3935942 w 6311018"/>
              <a:gd name="connsiteY6" fmla="*/ 10312714 h 10312714"/>
              <a:gd name="connsiteX7" fmla="*/ 909 w 6311018"/>
              <a:gd name="connsiteY7" fmla="*/ 10312714 h 103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1018" h="10312714">
                <a:moveTo>
                  <a:pt x="0" y="0"/>
                </a:moveTo>
                <a:lnTo>
                  <a:pt x="3285486" y="0"/>
                </a:lnTo>
                <a:lnTo>
                  <a:pt x="3502227" y="134600"/>
                </a:lnTo>
                <a:cubicBezTo>
                  <a:pt x="4295718" y="663675"/>
                  <a:pt x="4971971" y="1374223"/>
                  <a:pt x="5465249" y="2228309"/>
                </a:cubicBezTo>
                <a:cubicBezTo>
                  <a:pt x="6592743" y="4180506"/>
                  <a:pt x="6592955" y="6585957"/>
                  <a:pt x="5465805" y="8538352"/>
                </a:cubicBezTo>
                <a:cubicBezTo>
                  <a:pt x="5113571" y="9148476"/>
                  <a:pt x="4667970" y="9685382"/>
                  <a:pt x="4152955" y="10135242"/>
                </a:cubicBezTo>
                <a:lnTo>
                  <a:pt x="3935942" y="10312714"/>
                </a:lnTo>
                <a:lnTo>
                  <a:pt x="909" y="10312714"/>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4" name="Freeform: Shape 53">
            <a:extLst>
              <a:ext uri="{FF2B5EF4-FFF2-40B4-BE49-F238E27FC236}">
                <a16:creationId xmlns:a16="http://schemas.microsoft.com/office/drawing/2014/main" id="{211CB6B0-5B95-4EB2-9420-3767B8ED91E4}"/>
              </a:ext>
            </a:extLst>
          </p:cNvPr>
          <p:cNvSpPr/>
          <p:nvPr/>
        </p:nvSpPr>
        <p:spPr>
          <a:xfrm>
            <a:off x="-3144" y="-17143"/>
            <a:ext cx="4054919" cy="6875143"/>
          </a:xfrm>
          <a:custGeom>
            <a:avLst/>
            <a:gdLst>
              <a:gd name="connsiteX0" fmla="*/ 0 w 6082378"/>
              <a:gd name="connsiteY0" fmla="*/ 0 h 10312714"/>
              <a:gd name="connsiteX1" fmla="*/ 2737357 w 6082378"/>
              <a:gd name="connsiteY1" fmla="*/ 0 h 10312714"/>
              <a:gd name="connsiteX2" fmla="*/ 3040876 w 6082378"/>
              <a:gd name="connsiteY2" fmla="*/ 162300 h 10312714"/>
              <a:gd name="connsiteX3" fmla="*/ 5267253 w 6082378"/>
              <a:gd name="connsiteY3" fmla="*/ 2387867 h 10312714"/>
              <a:gd name="connsiteX4" fmla="*/ 5267789 w 6082378"/>
              <a:gd name="connsiteY4" fmla="*/ 8469286 h 10312714"/>
              <a:gd name="connsiteX5" fmla="*/ 3696850 w 6082378"/>
              <a:gd name="connsiteY5" fmla="*/ 10258281 h 10312714"/>
              <a:gd name="connsiteX6" fmla="*/ 3620706 w 6082378"/>
              <a:gd name="connsiteY6" fmla="*/ 10312714 h 10312714"/>
              <a:gd name="connsiteX7" fmla="*/ 909 w 6082378"/>
              <a:gd name="connsiteY7" fmla="*/ 10312714 h 103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2378" h="10312714">
                <a:moveTo>
                  <a:pt x="0" y="0"/>
                </a:moveTo>
                <a:lnTo>
                  <a:pt x="2737357" y="0"/>
                </a:lnTo>
                <a:lnTo>
                  <a:pt x="3040876" y="162300"/>
                </a:lnTo>
                <a:cubicBezTo>
                  <a:pt x="3950284" y="687089"/>
                  <a:pt x="4723932" y="1447135"/>
                  <a:pt x="5267253" y="2387867"/>
                </a:cubicBezTo>
                <a:cubicBezTo>
                  <a:pt x="6353896" y="4269332"/>
                  <a:pt x="6354100" y="6587629"/>
                  <a:pt x="5267789" y="8469286"/>
                </a:cubicBezTo>
                <a:cubicBezTo>
                  <a:pt x="4860423" y="9174907"/>
                  <a:pt x="4323479" y="9778915"/>
                  <a:pt x="3696850" y="10258281"/>
                </a:cubicBezTo>
                <a:lnTo>
                  <a:pt x="3620706" y="10312714"/>
                </a:lnTo>
                <a:lnTo>
                  <a:pt x="909" y="10312714"/>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5" name="Freeform: Shape 54">
            <a:extLst>
              <a:ext uri="{FF2B5EF4-FFF2-40B4-BE49-F238E27FC236}">
                <a16:creationId xmlns:a16="http://schemas.microsoft.com/office/drawing/2014/main" id="{B534F045-E450-4128-A730-A7CE59CDD95E}"/>
              </a:ext>
            </a:extLst>
          </p:cNvPr>
          <p:cNvSpPr/>
          <p:nvPr/>
        </p:nvSpPr>
        <p:spPr>
          <a:xfrm>
            <a:off x="-3144" y="-17143"/>
            <a:ext cx="3902487" cy="6875143"/>
          </a:xfrm>
          <a:custGeom>
            <a:avLst/>
            <a:gdLst>
              <a:gd name="connsiteX0" fmla="*/ 0 w 5853730"/>
              <a:gd name="connsiteY0" fmla="*/ 0 h 10312714"/>
              <a:gd name="connsiteX1" fmla="*/ 2336459 w 5853730"/>
              <a:gd name="connsiteY1" fmla="*/ 0 h 10312714"/>
              <a:gd name="connsiteX2" fmla="*/ 2592416 w 5853730"/>
              <a:gd name="connsiteY2" fmla="*/ 116247 h 10312714"/>
              <a:gd name="connsiteX3" fmla="*/ 5069249 w 5853730"/>
              <a:gd name="connsiteY3" fmla="*/ 2436828 h 10312714"/>
              <a:gd name="connsiteX4" fmla="*/ 5069765 w 5853730"/>
              <a:gd name="connsiteY4" fmla="*/ 8289622 h 10312714"/>
              <a:gd name="connsiteX5" fmla="*/ 3249334 w 5853730"/>
              <a:gd name="connsiteY5" fmla="*/ 10231935 h 10312714"/>
              <a:gd name="connsiteX6" fmla="*/ 3119309 w 5853730"/>
              <a:gd name="connsiteY6" fmla="*/ 10312714 h 10312714"/>
              <a:gd name="connsiteX7" fmla="*/ 909 w 5853730"/>
              <a:gd name="connsiteY7" fmla="*/ 10312714 h 103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3730" h="10312714">
                <a:moveTo>
                  <a:pt x="0" y="0"/>
                </a:moveTo>
                <a:lnTo>
                  <a:pt x="2336459" y="0"/>
                </a:lnTo>
                <a:lnTo>
                  <a:pt x="2592416" y="116247"/>
                </a:lnTo>
                <a:cubicBezTo>
                  <a:pt x="3612185" y="619837"/>
                  <a:pt x="4480992" y="1418291"/>
                  <a:pt x="5069249" y="2436828"/>
                </a:cubicBezTo>
                <a:cubicBezTo>
                  <a:pt x="6115040" y="4247563"/>
                  <a:pt x="6115237" y="6478704"/>
                  <a:pt x="5069765" y="8289622"/>
                </a:cubicBezTo>
                <a:cubicBezTo>
                  <a:pt x="4612371" y="9081899"/>
                  <a:pt x="3985239" y="9741068"/>
                  <a:pt x="3249334" y="10231935"/>
                </a:cubicBezTo>
                <a:lnTo>
                  <a:pt x="3119309" y="10312714"/>
                </a:lnTo>
                <a:lnTo>
                  <a:pt x="909" y="10312714"/>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7" name="Freeform: Shape 56">
            <a:extLst>
              <a:ext uri="{FF2B5EF4-FFF2-40B4-BE49-F238E27FC236}">
                <a16:creationId xmlns:a16="http://schemas.microsoft.com/office/drawing/2014/main" id="{EC3651D6-A4F0-4F3E-8C87-E20A4C76A70A}"/>
              </a:ext>
            </a:extLst>
          </p:cNvPr>
          <p:cNvSpPr/>
          <p:nvPr/>
        </p:nvSpPr>
        <p:spPr>
          <a:xfrm>
            <a:off x="-3144" y="-17143"/>
            <a:ext cx="3750060" cy="6875143"/>
          </a:xfrm>
          <a:custGeom>
            <a:avLst/>
            <a:gdLst>
              <a:gd name="connsiteX0" fmla="*/ 0 w 5625090"/>
              <a:gd name="connsiteY0" fmla="*/ 0 h 10312714"/>
              <a:gd name="connsiteX1" fmla="*/ 1570228 w 5625090"/>
              <a:gd name="connsiteY1" fmla="*/ 0 h 10312714"/>
              <a:gd name="connsiteX2" fmla="*/ 1817757 w 5625090"/>
              <a:gd name="connsiteY2" fmla="*/ 75589 h 10312714"/>
              <a:gd name="connsiteX3" fmla="*/ 4871253 w 5625090"/>
              <a:gd name="connsiteY3" fmla="*/ 2585369 h 10312714"/>
              <a:gd name="connsiteX4" fmla="*/ 4871749 w 5625090"/>
              <a:gd name="connsiteY4" fmla="*/ 8209538 h 10312714"/>
              <a:gd name="connsiteX5" fmla="*/ 2813132 w 5625090"/>
              <a:gd name="connsiteY5" fmla="*/ 10268133 h 10312714"/>
              <a:gd name="connsiteX6" fmla="*/ 2729795 w 5625090"/>
              <a:gd name="connsiteY6" fmla="*/ 10312714 h 10312714"/>
              <a:gd name="connsiteX7" fmla="*/ 910 w 5625090"/>
              <a:gd name="connsiteY7" fmla="*/ 10312714 h 103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5090" h="10312714">
                <a:moveTo>
                  <a:pt x="0" y="0"/>
                </a:moveTo>
                <a:lnTo>
                  <a:pt x="1570228" y="0"/>
                </a:lnTo>
                <a:lnTo>
                  <a:pt x="1817757" y="75589"/>
                </a:lnTo>
                <a:cubicBezTo>
                  <a:pt x="3086740" y="508792"/>
                  <a:pt x="4180357" y="1389118"/>
                  <a:pt x="4871253" y="2585369"/>
                </a:cubicBezTo>
                <a:cubicBezTo>
                  <a:pt x="5876193" y="4325371"/>
                  <a:pt x="5876382" y="6469359"/>
                  <a:pt x="4871749" y="8209538"/>
                </a:cubicBezTo>
                <a:cubicBezTo>
                  <a:pt x="4369433" y="9079628"/>
                  <a:pt x="3654077" y="9782654"/>
                  <a:pt x="2813132" y="10268133"/>
                </a:cubicBezTo>
                <a:lnTo>
                  <a:pt x="2729795" y="10312714"/>
                </a:lnTo>
                <a:lnTo>
                  <a:pt x="910" y="10312714"/>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2" name="Rectangle 11">
            <a:extLst>
              <a:ext uri="{FF2B5EF4-FFF2-40B4-BE49-F238E27FC236}">
                <a16:creationId xmlns:a16="http://schemas.microsoft.com/office/drawing/2014/main" id="{97C9A1CD-3617-4A19-B301-4B40BA084589}"/>
              </a:ext>
            </a:extLst>
          </p:cNvPr>
          <p:cNvSpPr/>
          <p:nvPr/>
        </p:nvSpPr>
        <p:spPr>
          <a:xfrm>
            <a:off x="11277600" y="0"/>
            <a:ext cx="914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extBox 1"/>
          <p:cNvSpPr txBox="1"/>
          <p:nvPr/>
        </p:nvSpPr>
        <p:spPr>
          <a:xfrm>
            <a:off x="4535009" y="438257"/>
            <a:ext cx="5709489" cy="523220"/>
          </a:xfrm>
          <a:prstGeom prst="rect">
            <a:avLst/>
          </a:prstGeom>
          <a:noFill/>
        </p:spPr>
        <p:txBody>
          <a:bodyPr wrap="square" rtlCol="0" anchor="ctr">
            <a:spAutoFit/>
          </a:bodyPr>
          <a:lstStyle/>
          <a:p>
            <a:pPr algn="ctr" defTabSz="914400">
              <a:spcBef>
                <a:spcPts val="1000"/>
              </a:spcBef>
            </a:pPr>
            <a:r>
              <a:rPr lang="en-HK" altLang="ko-KR" sz="2800" b="1" dirty="0">
                <a:solidFill>
                  <a:schemeClr val="tx1">
                    <a:lumMod val="85000"/>
                    <a:lumOff val="15000"/>
                  </a:schemeClr>
                </a:solidFill>
                <a:latin typeface="+mj-lt"/>
                <a:cs typeface="Arial" pitchFamily="34" charset="0"/>
              </a:rPr>
              <a:t>Our Key Practices</a:t>
            </a:r>
            <a:endParaRPr lang="ko-KR" altLang="en-US" sz="2800" b="1" dirty="0">
              <a:solidFill>
                <a:schemeClr val="tx1">
                  <a:lumMod val="85000"/>
                  <a:lumOff val="15000"/>
                </a:schemeClr>
              </a:solidFill>
              <a:latin typeface="+mj-lt"/>
              <a:cs typeface="Arial" pitchFamily="34" charset="0"/>
            </a:endParaRPr>
          </a:p>
        </p:txBody>
      </p:sp>
      <p:grpSp>
        <p:nvGrpSpPr>
          <p:cNvPr id="3" name="Group 2"/>
          <p:cNvGrpSpPr/>
          <p:nvPr/>
        </p:nvGrpSpPr>
        <p:grpSpPr>
          <a:xfrm>
            <a:off x="4561959" y="1585055"/>
            <a:ext cx="7230052" cy="969827"/>
            <a:chOff x="4818251" y="1294425"/>
            <a:chExt cx="7230051" cy="969827"/>
          </a:xfrm>
        </p:grpSpPr>
        <p:grpSp>
          <p:nvGrpSpPr>
            <p:cNvPr id="4" name="Group 3"/>
            <p:cNvGrpSpPr/>
            <p:nvPr/>
          </p:nvGrpSpPr>
          <p:grpSpPr>
            <a:xfrm>
              <a:off x="6032129" y="1386759"/>
              <a:ext cx="6016173" cy="877493"/>
              <a:chOff x="6557475" y="1316589"/>
              <a:chExt cx="6016173" cy="877493"/>
            </a:xfrm>
          </p:grpSpPr>
          <p:sp>
            <p:nvSpPr>
              <p:cNvPr id="8" name="TextBox 7"/>
              <p:cNvSpPr txBox="1"/>
              <p:nvPr/>
            </p:nvSpPr>
            <p:spPr>
              <a:xfrm>
                <a:off x="6557475" y="1686251"/>
                <a:ext cx="4507692" cy="507831"/>
              </a:xfrm>
              <a:prstGeom prst="rect">
                <a:avLst/>
              </a:prstGeom>
              <a:noFill/>
            </p:spPr>
            <p:txBody>
              <a:bodyPr wrap="square" rtlCol="0" anchor="ctr">
                <a:spAutoFit/>
              </a:bodyPr>
              <a:lstStyle/>
              <a:p>
                <a:r>
                  <a:rPr lang="en-US" altLang="zh-HK" sz="900" dirty="0">
                    <a:solidFill>
                      <a:schemeClr val="bg2">
                        <a:lumMod val="50000"/>
                      </a:schemeClr>
                    </a:solidFill>
                  </a:rPr>
                  <a:t>We have extensive experiences in all aspects of securities law and corporate finance including public offerings, private placements, venture capital financing, mergers and acquisitions, etc.</a:t>
                </a:r>
                <a:endParaRPr lang="en-US" altLang="ko-KR" sz="900" dirty="0">
                  <a:solidFill>
                    <a:schemeClr val="bg2">
                      <a:lumMod val="50000"/>
                    </a:schemeClr>
                  </a:solidFill>
                </a:endParaRPr>
              </a:p>
            </p:txBody>
          </p:sp>
          <p:sp>
            <p:nvSpPr>
              <p:cNvPr id="9" name="TextBox 8"/>
              <p:cNvSpPr txBox="1"/>
              <p:nvPr/>
            </p:nvSpPr>
            <p:spPr>
              <a:xfrm>
                <a:off x="6557475" y="1316589"/>
                <a:ext cx="6016173" cy="461665"/>
              </a:xfrm>
              <a:prstGeom prst="rect">
                <a:avLst/>
              </a:prstGeom>
              <a:noFill/>
            </p:spPr>
            <p:txBody>
              <a:bodyPr wrap="square" lIns="108000" rIns="108000" rtlCol="0" anchor="ctr">
                <a:spAutoFit/>
              </a:bodyPr>
              <a:lstStyle/>
              <a:p>
                <a:r>
                  <a:rPr lang="en-US" altLang="ko-KR" sz="2400" b="1" dirty="0">
                    <a:cs typeface="Arial" pitchFamily="34" charset="0"/>
                  </a:rPr>
                  <a:t>Securities &amp; Corporate Finance</a:t>
                </a:r>
                <a:endParaRPr lang="ko-KR" altLang="en-US" sz="2400" b="1" dirty="0">
                  <a:cs typeface="Arial" pitchFamily="34" charset="0"/>
                </a:endParaRPr>
              </a:p>
            </p:txBody>
          </p:sp>
        </p:grpSp>
        <p:sp>
          <p:nvSpPr>
            <p:cNvPr id="7" name="TextBox 6"/>
            <p:cNvSpPr txBox="1"/>
            <p:nvPr/>
          </p:nvSpPr>
          <p:spPr>
            <a:xfrm>
              <a:off x="4818251" y="1294425"/>
              <a:ext cx="958096" cy="646331"/>
            </a:xfrm>
            <a:prstGeom prst="rect">
              <a:avLst/>
            </a:prstGeom>
            <a:noFill/>
          </p:spPr>
          <p:txBody>
            <a:bodyPr wrap="square" lIns="108000" rIns="108000" rtlCol="0" anchor="ctr">
              <a:spAutoFit/>
            </a:bodyPr>
            <a:lstStyle/>
            <a:p>
              <a:pPr algn="ctr"/>
              <a:r>
                <a:rPr lang="en-US" altLang="ko-KR" sz="3600" b="1" dirty="0">
                  <a:cs typeface="Arial" pitchFamily="34" charset="0"/>
                </a:rPr>
                <a:t>01</a:t>
              </a:r>
              <a:endParaRPr lang="ko-KR" altLang="en-US" sz="3600" b="1" dirty="0">
                <a:cs typeface="Arial" pitchFamily="34" charset="0"/>
              </a:endParaRPr>
            </a:p>
          </p:txBody>
        </p:sp>
      </p:grpSp>
      <p:sp>
        <p:nvSpPr>
          <p:cNvPr id="5" name="Freeform: Shape 4">
            <a:extLst>
              <a:ext uri="{FF2B5EF4-FFF2-40B4-BE49-F238E27FC236}">
                <a16:creationId xmlns:a16="http://schemas.microsoft.com/office/drawing/2014/main" id="{EFF730DA-98C4-4E8F-8005-1D8BD939DCCF}"/>
              </a:ext>
            </a:extLst>
          </p:cNvPr>
          <p:cNvSpPr/>
          <p:nvPr/>
        </p:nvSpPr>
        <p:spPr>
          <a:xfrm>
            <a:off x="2180112" y="-10885"/>
            <a:ext cx="3404489" cy="2221398"/>
          </a:xfrm>
          <a:custGeom>
            <a:avLst/>
            <a:gdLst>
              <a:gd name="connsiteX0" fmla="*/ 0 w 5486400"/>
              <a:gd name="connsiteY0" fmla="*/ 0 h 2831690"/>
              <a:gd name="connsiteX1" fmla="*/ 2743200 w 5486400"/>
              <a:gd name="connsiteY1" fmla="*/ 2831690 h 2831690"/>
              <a:gd name="connsiteX2" fmla="*/ 5486400 w 5486400"/>
              <a:gd name="connsiteY2" fmla="*/ 2831690 h 2831690"/>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34001 w 5405275"/>
              <a:gd name="connsiteY1" fmla="*/ 3336839 h 3336839"/>
              <a:gd name="connsiteX2" fmla="*/ 5405275 w 5405275"/>
              <a:gd name="connsiteY2" fmla="*/ 2731607 h 3336839"/>
              <a:gd name="connsiteX0" fmla="*/ 0 w 5531005"/>
              <a:gd name="connsiteY0" fmla="*/ 0 h 3336839"/>
              <a:gd name="connsiteX1" fmla="*/ 2734001 w 5531005"/>
              <a:gd name="connsiteY1" fmla="*/ 3336839 h 3336839"/>
              <a:gd name="connsiteX2" fmla="*/ 5531005 w 5531005"/>
              <a:gd name="connsiteY2" fmla="*/ 3314537 h 3336839"/>
              <a:gd name="connsiteX0" fmla="*/ 0 w 5542435"/>
              <a:gd name="connsiteY0" fmla="*/ 0 h 3337397"/>
              <a:gd name="connsiteX1" fmla="*/ 2734001 w 5542435"/>
              <a:gd name="connsiteY1" fmla="*/ 3336839 h 3337397"/>
              <a:gd name="connsiteX2" fmla="*/ 5542435 w 5542435"/>
              <a:gd name="connsiteY2" fmla="*/ 3337397 h 3337397"/>
              <a:gd name="connsiteX0" fmla="*/ 0 w 5542435"/>
              <a:gd name="connsiteY0" fmla="*/ 0 h 3337397"/>
              <a:gd name="connsiteX1" fmla="*/ 2656510 w 5542435"/>
              <a:gd name="connsiteY1" fmla="*/ 3321340 h 3337397"/>
              <a:gd name="connsiteX2" fmla="*/ 5542435 w 5542435"/>
              <a:gd name="connsiteY2" fmla="*/ 3337397 h 3337397"/>
              <a:gd name="connsiteX0" fmla="*/ 0 w 5542435"/>
              <a:gd name="connsiteY0" fmla="*/ 0 h 3337397"/>
              <a:gd name="connsiteX1" fmla="*/ 2579019 w 5542435"/>
              <a:gd name="connsiteY1" fmla="*/ 3321340 h 3337397"/>
              <a:gd name="connsiteX2" fmla="*/ 5542435 w 5542435"/>
              <a:gd name="connsiteY2" fmla="*/ 3337397 h 3337397"/>
              <a:gd name="connsiteX0" fmla="*/ 0 w 5542435"/>
              <a:gd name="connsiteY0" fmla="*/ 0 h 3337397"/>
              <a:gd name="connsiteX1" fmla="*/ 2708110 w 5542435"/>
              <a:gd name="connsiteY1" fmla="*/ 3321340 h 3337397"/>
              <a:gd name="connsiteX2" fmla="*/ 5542435 w 5542435"/>
              <a:gd name="connsiteY2" fmla="*/ 3337397 h 3337397"/>
              <a:gd name="connsiteX0" fmla="*/ 0 w 5542435"/>
              <a:gd name="connsiteY0" fmla="*/ 0 h 3337397"/>
              <a:gd name="connsiteX1" fmla="*/ 2729625 w 5542435"/>
              <a:gd name="connsiteY1" fmla="*/ 3332097 h 3337397"/>
              <a:gd name="connsiteX2" fmla="*/ 5542435 w 5542435"/>
              <a:gd name="connsiteY2" fmla="*/ 3337397 h 3337397"/>
              <a:gd name="connsiteX0" fmla="*/ 0 w 5542435"/>
              <a:gd name="connsiteY0" fmla="*/ 0 h 3337397"/>
              <a:gd name="connsiteX1" fmla="*/ 2718867 w 5542435"/>
              <a:gd name="connsiteY1" fmla="*/ 3332097 h 3337397"/>
              <a:gd name="connsiteX2" fmla="*/ 5542435 w 5542435"/>
              <a:gd name="connsiteY2" fmla="*/ 3337397 h 3337397"/>
              <a:gd name="connsiteX0" fmla="*/ 0 w 5542435"/>
              <a:gd name="connsiteY0" fmla="*/ 0 h 3337397"/>
              <a:gd name="connsiteX1" fmla="*/ 2718867 w 5542435"/>
              <a:gd name="connsiteY1" fmla="*/ 3332097 h 3337397"/>
              <a:gd name="connsiteX2" fmla="*/ 5542435 w 5542435"/>
              <a:gd name="connsiteY2" fmla="*/ 3337397 h 3337397"/>
              <a:gd name="connsiteX0" fmla="*/ 0 w 5542435"/>
              <a:gd name="connsiteY0" fmla="*/ 0 h 3337397"/>
              <a:gd name="connsiteX1" fmla="*/ 2718867 w 5542435"/>
              <a:gd name="connsiteY1" fmla="*/ 3332097 h 3337397"/>
              <a:gd name="connsiteX2" fmla="*/ 5542435 w 5542435"/>
              <a:gd name="connsiteY2" fmla="*/ 3337397 h 3337397"/>
              <a:gd name="connsiteX0" fmla="*/ 0 w 5542435"/>
              <a:gd name="connsiteY0" fmla="*/ 0 h 3337397"/>
              <a:gd name="connsiteX1" fmla="*/ 2718867 w 5542435"/>
              <a:gd name="connsiteY1" fmla="*/ 3332097 h 3337397"/>
              <a:gd name="connsiteX2" fmla="*/ 5542435 w 5542435"/>
              <a:gd name="connsiteY2" fmla="*/ 3337397 h 3337397"/>
              <a:gd name="connsiteX0" fmla="*/ 0 w 5155160"/>
              <a:gd name="connsiteY0" fmla="*/ 0 h 3348155"/>
              <a:gd name="connsiteX1" fmla="*/ 2718867 w 5155160"/>
              <a:gd name="connsiteY1" fmla="*/ 3332097 h 3348155"/>
              <a:gd name="connsiteX2" fmla="*/ 5155160 w 5155160"/>
              <a:gd name="connsiteY2" fmla="*/ 3348155 h 3348155"/>
              <a:gd name="connsiteX0" fmla="*/ 0 w 5133645"/>
              <a:gd name="connsiteY0" fmla="*/ 0 h 3332097"/>
              <a:gd name="connsiteX1" fmla="*/ 2718867 w 5133645"/>
              <a:gd name="connsiteY1" fmla="*/ 3332097 h 3332097"/>
              <a:gd name="connsiteX2" fmla="*/ 5133645 w 5133645"/>
              <a:gd name="connsiteY2" fmla="*/ 3326639 h 3332097"/>
            </a:gdLst>
            <a:ahLst/>
            <a:cxnLst>
              <a:cxn ang="0">
                <a:pos x="connsiteX0" y="connsiteY0"/>
              </a:cxn>
              <a:cxn ang="0">
                <a:pos x="connsiteX1" y="connsiteY1"/>
              </a:cxn>
              <a:cxn ang="0">
                <a:pos x="connsiteX2" y="connsiteY2"/>
              </a:cxn>
            </a:cxnLst>
            <a:rect l="l" t="t" r="r" b="b"/>
            <a:pathLst>
              <a:path w="5133645" h="3332097">
                <a:moveTo>
                  <a:pt x="0" y="0"/>
                </a:moveTo>
                <a:cubicBezTo>
                  <a:pt x="1405490" y="882964"/>
                  <a:pt x="2182073" y="1971959"/>
                  <a:pt x="2718867" y="3332097"/>
                </a:cubicBezTo>
                <a:lnTo>
                  <a:pt x="5133645" y="3326639"/>
                </a:lnTo>
              </a:path>
            </a:pathLst>
          </a:custGeom>
          <a:noFill/>
          <a:ln w="19050">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8" name="Group 17">
            <a:extLst>
              <a:ext uri="{FF2B5EF4-FFF2-40B4-BE49-F238E27FC236}">
                <a16:creationId xmlns:a16="http://schemas.microsoft.com/office/drawing/2014/main" id="{AD44BB29-0A66-4948-8256-50ECEBA91D35}"/>
              </a:ext>
            </a:extLst>
          </p:cNvPr>
          <p:cNvGrpSpPr/>
          <p:nvPr/>
        </p:nvGrpSpPr>
        <p:grpSpPr>
          <a:xfrm>
            <a:off x="5041007" y="2730516"/>
            <a:ext cx="5721571" cy="955775"/>
            <a:chOff x="4818251" y="1294425"/>
            <a:chExt cx="5721570" cy="955775"/>
          </a:xfrm>
        </p:grpSpPr>
        <p:grpSp>
          <p:nvGrpSpPr>
            <p:cNvPr id="19" name="Group 18">
              <a:extLst>
                <a:ext uri="{FF2B5EF4-FFF2-40B4-BE49-F238E27FC236}">
                  <a16:creationId xmlns:a16="http://schemas.microsoft.com/office/drawing/2014/main" id="{F1A82559-5599-4D5A-9610-EBEB722F5338}"/>
                </a:ext>
              </a:extLst>
            </p:cNvPr>
            <p:cNvGrpSpPr/>
            <p:nvPr/>
          </p:nvGrpSpPr>
          <p:grpSpPr>
            <a:xfrm>
              <a:off x="6032129" y="1386759"/>
              <a:ext cx="4507692" cy="863441"/>
              <a:chOff x="6557475" y="1316589"/>
              <a:chExt cx="4507692" cy="863441"/>
            </a:xfrm>
          </p:grpSpPr>
          <p:sp>
            <p:nvSpPr>
              <p:cNvPr id="21" name="TextBox 20">
                <a:extLst>
                  <a:ext uri="{FF2B5EF4-FFF2-40B4-BE49-F238E27FC236}">
                    <a16:creationId xmlns:a16="http://schemas.microsoft.com/office/drawing/2014/main" id="{D05998D4-5A01-42CC-817B-52C8740C8A2A}"/>
                  </a:ext>
                </a:extLst>
              </p:cNvPr>
              <p:cNvSpPr txBox="1"/>
              <p:nvPr/>
            </p:nvSpPr>
            <p:spPr>
              <a:xfrm>
                <a:off x="6557475" y="1672199"/>
                <a:ext cx="4507692" cy="507831"/>
              </a:xfrm>
              <a:prstGeom prst="rect">
                <a:avLst/>
              </a:prstGeom>
              <a:noFill/>
            </p:spPr>
            <p:txBody>
              <a:bodyPr wrap="square" rtlCol="0" anchor="ctr">
                <a:spAutoFit/>
              </a:bodyPr>
              <a:lstStyle/>
              <a:p>
                <a:r>
                  <a:rPr lang="en-US" altLang="zh-HK" sz="900" dirty="0">
                    <a:solidFill>
                      <a:schemeClr val="bg2">
                        <a:lumMod val="50000"/>
                      </a:schemeClr>
                    </a:solidFill>
                  </a:rPr>
                  <a:t>With our 360-degree approach, we are equipped to act for companies, regardless of their size, and advise them throughout all stages of their corporate life, not only for their transactions, but also in supporting their day-to-day operations.</a:t>
                </a:r>
                <a:endParaRPr lang="en-US" altLang="ko-KR" sz="900" dirty="0">
                  <a:solidFill>
                    <a:schemeClr val="bg2">
                      <a:lumMod val="50000"/>
                    </a:schemeClr>
                  </a:solidFill>
                </a:endParaRPr>
              </a:p>
            </p:txBody>
          </p:sp>
          <p:sp>
            <p:nvSpPr>
              <p:cNvPr id="22" name="TextBox 21">
                <a:extLst>
                  <a:ext uri="{FF2B5EF4-FFF2-40B4-BE49-F238E27FC236}">
                    <a16:creationId xmlns:a16="http://schemas.microsoft.com/office/drawing/2014/main" id="{4F7FCC03-BE38-4E31-BA43-1507308FD0DD}"/>
                  </a:ext>
                </a:extLst>
              </p:cNvPr>
              <p:cNvSpPr txBox="1"/>
              <p:nvPr/>
            </p:nvSpPr>
            <p:spPr>
              <a:xfrm>
                <a:off x="6557475" y="1316589"/>
                <a:ext cx="4507692" cy="461665"/>
              </a:xfrm>
              <a:prstGeom prst="rect">
                <a:avLst/>
              </a:prstGeom>
              <a:noFill/>
            </p:spPr>
            <p:txBody>
              <a:bodyPr wrap="square" lIns="108000" rIns="108000" rtlCol="0" anchor="ctr">
                <a:spAutoFit/>
              </a:bodyPr>
              <a:lstStyle/>
              <a:p>
                <a:r>
                  <a:rPr lang="en-US" altLang="ko-KR" sz="2400" b="1" dirty="0">
                    <a:cs typeface="Arial" pitchFamily="34" charset="0"/>
                  </a:rPr>
                  <a:t>Commercial &amp; Corporate</a:t>
                </a:r>
                <a:endParaRPr lang="ko-KR" altLang="en-US" sz="2400" b="1" dirty="0">
                  <a:cs typeface="Arial" pitchFamily="34" charset="0"/>
                </a:endParaRPr>
              </a:p>
            </p:txBody>
          </p:sp>
        </p:grpSp>
        <p:sp>
          <p:nvSpPr>
            <p:cNvPr id="20" name="TextBox 19">
              <a:extLst>
                <a:ext uri="{FF2B5EF4-FFF2-40B4-BE49-F238E27FC236}">
                  <a16:creationId xmlns:a16="http://schemas.microsoft.com/office/drawing/2014/main" id="{D2EE8C77-E199-44D2-8B02-F295F4A3CBB3}"/>
                </a:ext>
              </a:extLst>
            </p:cNvPr>
            <p:cNvSpPr txBox="1"/>
            <p:nvPr/>
          </p:nvSpPr>
          <p:spPr>
            <a:xfrm>
              <a:off x="4818251" y="1294425"/>
              <a:ext cx="958096" cy="646331"/>
            </a:xfrm>
            <a:prstGeom prst="rect">
              <a:avLst/>
            </a:prstGeom>
            <a:noFill/>
          </p:spPr>
          <p:txBody>
            <a:bodyPr wrap="square" lIns="108000" rIns="108000" rtlCol="0" anchor="ctr">
              <a:spAutoFit/>
            </a:bodyPr>
            <a:lstStyle/>
            <a:p>
              <a:pPr algn="ctr"/>
              <a:r>
                <a:rPr lang="en-US" altLang="ko-KR" sz="3600" b="1" dirty="0">
                  <a:cs typeface="Arial" pitchFamily="34" charset="0"/>
                </a:rPr>
                <a:t>02</a:t>
              </a:r>
              <a:endParaRPr lang="ko-KR" altLang="en-US" sz="3600" b="1" dirty="0">
                <a:cs typeface="Arial" pitchFamily="34" charset="0"/>
              </a:endParaRPr>
            </a:p>
          </p:txBody>
        </p:sp>
      </p:grpSp>
      <p:grpSp>
        <p:nvGrpSpPr>
          <p:cNvPr id="23" name="Group 22">
            <a:extLst>
              <a:ext uri="{FF2B5EF4-FFF2-40B4-BE49-F238E27FC236}">
                <a16:creationId xmlns:a16="http://schemas.microsoft.com/office/drawing/2014/main" id="{E174BA7D-6D7F-4936-880F-8DD878826B98}"/>
              </a:ext>
            </a:extLst>
          </p:cNvPr>
          <p:cNvGrpSpPr/>
          <p:nvPr/>
        </p:nvGrpSpPr>
        <p:grpSpPr>
          <a:xfrm>
            <a:off x="5041007" y="3875977"/>
            <a:ext cx="5721571" cy="1103471"/>
            <a:chOff x="4818251" y="1294425"/>
            <a:chExt cx="5721570" cy="1103471"/>
          </a:xfrm>
        </p:grpSpPr>
        <p:grpSp>
          <p:nvGrpSpPr>
            <p:cNvPr id="24" name="Group 23">
              <a:extLst>
                <a:ext uri="{FF2B5EF4-FFF2-40B4-BE49-F238E27FC236}">
                  <a16:creationId xmlns:a16="http://schemas.microsoft.com/office/drawing/2014/main" id="{736E4B69-300A-40E1-9A49-CB054069CAE8}"/>
                </a:ext>
              </a:extLst>
            </p:cNvPr>
            <p:cNvGrpSpPr/>
            <p:nvPr/>
          </p:nvGrpSpPr>
          <p:grpSpPr>
            <a:xfrm>
              <a:off x="6032129" y="1386759"/>
              <a:ext cx="4507692" cy="1011137"/>
              <a:chOff x="6557475" y="1316589"/>
              <a:chExt cx="4507692" cy="1011137"/>
            </a:xfrm>
          </p:grpSpPr>
          <p:sp>
            <p:nvSpPr>
              <p:cNvPr id="26" name="TextBox 25">
                <a:extLst>
                  <a:ext uri="{FF2B5EF4-FFF2-40B4-BE49-F238E27FC236}">
                    <a16:creationId xmlns:a16="http://schemas.microsoft.com/office/drawing/2014/main" id="{248F5396-0B59-435F-AAB2-F07D1D48D501}"/>
                  </a:ext>
                </a:extLst>
              </p:cNvPr>
              <p:cNvSpPr txBox="1"/>
              <p:nvPr/>
            </p:nvSpPr>
            <p:spPr>
              <a:xfrm>
                <a:off x="6557475" y="1681395"/>
                <a:ext cx="4507692" cy="646331"/>
              </a:xfrm>
              <a:prstGeom prst="rect">
                <a:avLst/>
              </a:prstGeom>
              <a:noFill/>
            </p:spPr>
            <p:txBody>
              <a:bodyPr wrap="square" rtlCol="0" anchor="ctr">
                <a:spAutoFit/>
              </a:bodyPr>
              <a:lstStyle/>
              <a:p>
                <a:r>
                  <a:rPr lang="en-US" altLang="zh-HK" sz="900" dirty="0">
                    <a:solidFill>
                      <a:schemeClr val="bg2">
                        <a:lumMod val="50000"/>
                      </a:schemeClr>
                    </a:solidFill>
                  </a:rPr>
                  <a:t>Our team is experienced in all forms of dispute resolution procedures, ranging from litigation to Alternative Dispute Resolutions.  We assist and represent our clients in every level of the various courts and tribunals of Hong Kong, as well as on domestic and international arbitrations and mediations.</a:t>
                </a:r>
                <a:endParaRPr lang="en-US" altLang="ko-KR" sz="900" dirty="0">
                  <a:solidFill>
                    <a:schemeClr val="bg2">
                      <a:lumMod val="50000"/>
                    </a:schemeClr>
                  </a:solidFill>
                </a:endParaRPr>
              </a:p>
            </p:txBody>
          </p:sp>
          <p:sp>
            <p:nvSpPr>
              <p:cNvPr id="27" name="TextBox 26">
                <a:extLst>
                  <a:ext uri="{FF2B5EF4-FFF2-40B4-BE49-F238E27FC236}">
                    <a16:creationId xmlns:a16="http://schemas.microsoft.com/office/drawing/2014/main" id="{0E03A8C9-51D7-4DA2-BE18-E07742821825}"/>
                  </a:ext>
                </a:extLst>
              </p:cNvPr>
              <p:cNvSpPr txBox="1"/>
              <p:nvPr/>
            </p:nvSpPr>
            <p:spPr>
              <a:xfrm>
                <a:off x="6557475" y="1316589"/>
                <a:ext cx="4507692" cy="461665"/>
              </a:xfrm>
              <a:prstGeom prst="rect">
                <a:avLst/>
              </a:prstGeom>
              <a:noFill/>
            </p:spPr>
            <p:txBody>
              <a:bodyPr wrap="square" lIns="108000" rIns="108000" rtlCol="0" anchor="ctr">
                <a:spAutoFit/>
              </a:bodyPr>
              <a:lstStyle/>
              <a:p>
                <a:r>
                  <a:rPr lang="en-US" altLang="ko-KR" sz="2400" b="1" dirty="0">
                    <a:cs typeface="Arial" pitchFamily="34" charset="0"/>
                  </a:rPr>
                  <a:t>Dispute Resolution</a:t>
                </a:r>
                <a:endParaRPr lang="ko-KR" altLang="en-US" sz="2400" b="1" dirty="0">
                  <a:cs typeface="Arial" pitchFamily="34" charset="0"/>
                </a:endParaRPr>
              </a:p>
            </p:txBody>
          </p:sp>
        </p:grpSp>
        <p:sp>
          <p:nvSpPr>
            <p:cNvPr id="25" name="TextBox 24">
              <a:extLst>
                <a:ext uri="{FF2B5EF4-FFF2-40B4-BE49-F238E27FC236}">
                  <a16:creationId xmlns:a16="http://schemas.microsoft.com/office/drawing/2014/main" id="{5D24C304-F9B4-4C4C-8D57-3DC24F0EC2B2}"/>
                </a:ext>
              </a:extLst>
            </p:cNvPr>
            <p:cNvSpPr txBox="1"/>
            <p:nvPr/>
          </p:nvSpPr>
          <p:spPr>
            <a:xfrm>
              <a:off x="4818251" y="1294425"/>
              <a:ext cx="958096" cy="646331"/>
            </a:xfrm>
            <a:prstGeom prst="rect">
              <a:avLst/>
            </a:prstGeom>
            <a:noFill/>
          </p:spPr>
          <p:txBody>
            <a:bodyPr wrap="square" lIns="108000" rIns="108000" rtlCol="0" anchor="ctr">
              <a:spAutoFit/>
            </a:bodyPr>
            <a:lstStyle/>
            <a:p>
              <a:pPr algn="ctr"/>
              <a:r>
                <a:rPr lang="en-US" altLang="ko-KR" sz="3600" b="1" dirty="0">
                  <a:cs typeface="Arial" pitchFamily="34" charset="0"/>
                </a:rPr>
                <a:t>03</a:t>
              </a:r>
              <a:endParaRPr lang="ko-KR" altLang="en-US" sz="3600" b="1" dirty="0">
                <a:cs typeface="Arial" pitchFamily="34" charset="0"/>
              </a:endParaRPr>
            </a:p>
          </p:txBody>
        </p:sp>
      </p:grpSp>
      <p:grpSp>
        <p:nvGrpSpPr>
          <p:cNvPr id="28" name="Group 27">
            <a:extLst>
              <a:ext uri="{FF2B5EF4-FFF2-40B4-BE49-F238E27FC236}">
                <a16:creationId xmlns:a16="http://schemas.microsoft.com/office/drawing/2014/main" id="{DDF781F5-085A-45A8-8A0D-B72C3BDEC053}"/>
              </a:ext>
            </a:extLst>
          </p:cNvPr>
          <p:cNvGrpSpPr/>
          <p:nvPr/>
        </p:nvGrpSpPr>
        <p:grpSpPr>
          <a:xfrm>
            <a:off x="4561959" y="5021437"/>
            <a:ext cx="6686458" cy="970704"/>
            <a:chOff x="4818251" y="1294425"/>
            <a:chExt cx="6686457" cy="970704"/>
          </a:xfrm>
        </p:grpSpPr>
        <p:grpSp>
          <p:nvGrpSpPr>
            <p:cNvPr id="29" name="Group 28">
              <a:extLst>
                <a:ext uri="{FF2B5EF4-FFF2-40B4-BE49-F238E27FC236}">
                  <a16:creationId xmlns:a16="http://schemas.microsoft.com/office/drawing/2014/main" id="{56D8D414-A8CE-47E3-88BF-20584CFE4A18}"/>
                </a:ext>
              </a:extLst>
            </p:cNvPr>
            <p:cNvGrpSpPr/>
            <p:nvPr/>
          </p:nvGrpSpPr>
          <p:grpSpPr>
            <a:xfrm>
              <a:off x="6032129" y="1386759"/>
              <a:ext cx="5472579" cy="878370"/>
              <a:chOff x="6557475" y="1316589"/>
              <a:chExt cx="5472579" cy="878370"/>
            </a:xfrm>
          </p:grpSpPr>
          <p:sp>
            <p:nvSpPr>
              <p:cNvPr id="31" name="TextBox 30">
                <a:extLst>
                  <a:ext uri="{FF2B5EF4-FFF2-40B4-BE49-F238E27FC236}">
                    <a16:creationId xmlns:a16="http://schemas.microsoft.com/office/drawing/2014/main" id="{EEB6AD8E-E56F-466C-9458-D44ACFE4459E}"/>
                  </a:ext>
                </a:extLst>
              </p:cNvPr>
              <p:cNvSpPr txBox="1"/>
              <p:nvPr/>
            </p:nvSpPr>
            <p:spPr>
              <a:xfrm>
                <a:off x="6557475" y="1687128"/>
                <a:ext cx="4507692" cy="507831"/>
              </a:xfrm>
              <a:prstGeom prst="rect">
                <a:avLst/>
              </a:prstGeom>
              <a:noFill/>
            </p:spPr>
            <p:txBody>
              <a:bodyPr wrap="square" rtlCol="0" anchor="ctr">
                <a:spAutoFit/>
              </a:bodyPr>
              <a:lstStyle/>
              <a:p>
                <a:r>
                  <a:rPr lang="en-US" altLang="zh-HK" sz="900" dirty="0">
                    <a:solidFill>
                      <a:schemeClr val="bg2">
                        <a:lumMod val="50000"/>
                      </a:schemeClr>
                    </a:solidFill>
                  </a:rPr>
                  <a:t>Our team of solicitors provides to local and international clients, individuals and entities, a wide range of legal services and advises them in their business and investment in the People’s Republic of China and international perspective.</a:t>
                </a:r>
                <a:endParaRPr lang="en-US" altLang="ko-KR" sz="900" dirty="0">
                  <a:solidFill>
                    <a:schemeClr val="bg2">
                      <a:lumMod val="50000"/>
                    </a:schemeClr>
                  </a:solidFill>
                </a:endParaRPr>
              </a:p>
            </p:txBody>
          </p:sp>
          <p:sp>
            <p:nvSpPr>
              <p:cNvPr id="32" name="TextBox 31">
                <a:extLst>
                  <a:ext uri="{FF2B5EF4-FFF2-40B4-BE49-F238E27FC236}">
                    <a16:creationId xmlns:a16="http://schemas.microsoft.com/office/drawing/2014/main" id="{590FEECE-B4CD-4BDE-8D61-829766639AC4}"/>
                  </a:ext>
                </a:extLst>
              </p:cNvPr>
              <p:cNvSpPr txBox="1"/>
              <p:nvPr/>
            </p:nvSpPr>
            <p:spPr>
              <a:xfrm>
                <a:off x="6557475" y="1316589"/>
                <a:ext cx="5472579" cy="461665"/>
              </a:xfrm>
              <a:prstGeom prst="rect">
                <a:avLst/>
              </a:prstGeom>
              <a:noFill/>
            </p:spPr>
            <p:txBody>
              <a:bodyPr wrap="square" lIns="108000" rIns="108000" rtlCol="0" anchor="ctr">
                <a:spAutoFit/>
              </a:bodyPr>
              <a:lstStyle/>
              <a:p>
                <a:r>
                  <a:rPr lang="en-US" altLang="ko-KR" sz="2400" b="1" dirty="0">
                    <a:cs typeface="Arial" pitchFamily="34" charset="0"/>
                  </a:rPr>
                  <a:t>China &amp; International Practice</a:t>
                </a:r>
                <a:endParaRPr lang="ko-KR" altLang="en-US" sz="2400" b="1" dirty="0">
                  <a:cs typeface="Arial" pitchFamily="34" charset="0"/>
                </a:endParaRPr>
              </a:p>
            </p:txBody>
          </p:sp>
        </p:grpSp>
        <p:sp>
          <p:nvSpPr>
            <p:cNvPr id="30" name="TextBox 29">
              <a:extLst>
                <a:ext uri="{FF2B5EF4-FFF2-40B4-BE49-F238E27FC236}">
                  <a16:creationId xmlns:a16="http://schemas.microsoft.com/office/drawing/2014/main" id="{D86AC71D-06DC-4455-9DEF-5674A52E0BF1}"/>
                </a:ext>
              </a:extLst>
            </p:cNvPr>
            <p:cNvSpPr txBox="1"/>
            <p:nvPr/>
          </p:nvSpPr>
          <p:spPr>
            <a:xfrm>
              <a:off x="4818251" y="1294425"/>
              <a:ext cx="958096" cy="646331"/>
            </a:xfrm>
            <a:prstGeom prst="rect">
              <a:avLst/>
            </a:prstGeom>
            <a:noFill/>
          </p:spPr>
          <p:txBody>
            <a:bodyPr wrap="square" lIns="108000" rIns="108000" rtlCol="0" anchor="ctr">
              <a:spAutoFit/>
            </a:bodyPr>
            <a:lstStyle/>
            <a:p>
              <a:pPr algn="ctr"/>
              <a:r>
                <a:rPr lang="en-US" altLang="ko-KR" sz="3600" b="1" dirty="0">
                  <a:cs typeface="Arial" pitchFamily="34" charset="0"/>
                </a:rPr>
                <a:t>04</a:t>
              </a:r>
              <a:endParaRPr lang="ko-KR" altLang="en-US" sz="3600" b="1" dirty="0">
                <a:cs typeface="Arial" pitchFamily="34" charset="0"/>
              </a:endParaRPr>
            </a:p>
          </p:txBody>
        </p:sp>
      </p:grpSp>
      <p:sp>
        <p:nvSpPr>
          <p:cNvPr id="33" name="Freeform: Shape 32">
            <a:extLst>
              <a:ext uri="{FF2B5EF4-FFF2-40B4-BE49-F238E27FC236}">
                <a16:creationId xmlns:a16="http://schemas.microsoft.com/office/drawing/2014/main" id="{A6A6DF8A-8591-4A85-ACE4-660919D8E9C8}"/>
              </a:ext>
            </a:extLst>
          </p:cNvPr>
          <p:cNvSpPr/>
          <p:nvPr/>
        </p:nvSpPr>
        <p:spPr>
          <a:xfrm>
            <a:off x="1837372" y="-23082"/>
            <a:ext cx="4245150" cy="3361102"/>
          </a:xfrm>
          <a:custGeom>
            <a:avLst/>
            <a:gdLst>
              <a:gd name="connsiteX0" fmla="*/ 0 w 5486400"/>
              <a:gd name="connsiteY0" fmla="*/ 0 h 2831690"/>
              <a:gd name="connsiteX1" fmla="*/ 2743200 w 5486400"/>
              <a:gd name="connsiteY1" fmla="*/ 2831690 h 2831690"/>
              <a:gd name="connsiteX2" fmla="*/ 5486400 w 5486400"/>
              <a:gd name="connsiteY2" fmla="*/ 2831690 h 2831690"/>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34001 w 5405275"/>
              <a:gd name="connsiteY1" fmla="*/ 3336839 h 3336839"/>
              <a:gd name="connsiteX2" fmla="*/ 5405275 w 5405275"/>
              <a:gd name="connsiteY2" fmla="*/ 2731607 h 3336839"/>
              <a:gd name="connsiteX0" fmla="*/ 0 w 5531005"/>
              <a:gd name="connsiteY0" fmla="*/ 0 h 3336839"/>
              <a:gd name="connsiteX1" fmla="*/ 2734001 w 5531005"/>
              <a:gd name="connsiteY1" fmla="*/ 3336839 h 3336839"/>
              <a:gd name="connsiteX2" fmla="*/ 5531005 w 5531005"/>
              <a:gd name="connsiteY2" fmla="*/ 3314537 h 3336839"/>
              <a:gd name="connsiteX0" fmla="*/ 0 w 5542435"/>
              <a:gd name="connsiteY0" fmla="*/ 0 h 3337397"/>
              <a:gd name="connsiteX1" fmla="*/ 2734001 w 5542435"/>
              <a:gd name="connsiteY1" fmla="*/ 3336839 h 3337397"/>
              <a:gd name="connsiteX2" fmla="*/ 5542435 w 5542435"/>
              <a:gd name="connsiteY2" fmla="*/ 3337397 h 3337397"/>
              <a:gd name="connsiteX0" fmla="*/ 0 w 6038381"/>
              <a:gd name="connsiteY0" fmla="*/ 0 h 5197194"/>
              <a:gd name="connsiteX1" fmla="*/ 3229947 w 6038381"/>
              <a:gd name="connsiteY1" fmla="*/ 5196636 h 5197194"/>
              <a:gd name="connsiteX2" fmla="*/ 6038381 w 6038381"/>
              <a:gd name="connsiteY2" fmla="*/ 5197194 h 5197194"/>
              <a:gd name="connsiteX0" fmla="*/ 0 w 6038381"/>
              <a:gd name="connsiteY0" fmla="*/ 0 h 5197194"/>
              <a:gd name="connsiteX1" fmla="*/ 3229947 w 6038381"/>
              <a:gd name="connsiteY1" fmla="*/ 5196636 h 5197194"/>
              <a:gd name="connsiteX2" fmla="*/ 6038381 w 6038381"/>
              <a:gd name="connsiteY2" fmla="*/ 5197194 h 5197194"/>
              <a:gd name="connsiteX0" fmla="*/ 0 w 6038381"/>
              <a:gd name="connsiteY0" fmla="*/ 0 h 5197194"/>
              <a:gd name="connsiteX1" fmla="*/ 3012971 w 6038381"/>
              <a:gd name="connsiteY1" fmla="*/ 5196636 h 5197194"/>
              <a:gd name="connsiteX2" fmla="*/ 6038381 w 6038381"/>
              <a:gd name="connsiteY2" fmla="*/ 5197194 h 5197194"/>
              <a:gd name="connsiteX0" fmla="*/ 0 w 6038381"/>
              <a:gd name="connsiteY0" fmla="*/ 0 h 5197194"/>
              <a:gd name="connsiteX1" fmla="*/ 3012971 w 6038381"/>
              <a:gd name="connsiteY1" fmla="*/ 5196636 h 5197194"/>
              <a:gd name="connsiteX2" fmla="*/ 6038381 w 6038381"/>
              <a:gd name="connsiteY2" fmla="*/ 5197194 h 5197194"/>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5917606"/>
              <a:gd name="connsiteY0" fmla="*/ 0 h 5041653"/>
              <a:gd name="connsiteX1" fmla="*/ 3043967 w 5917606"/>
              <a:gd name="connsiteY1" fmla="*/ 5041653 h 5041653"/>
              <a:gd name="connsiteX2" fmla="*/ 5917606 w 5917606"/>
              <a:gd name="connsiteY2" fmla="*/ 5031454 h 5041653"/>
              <a:gd name="connsiteX0" fmla="*/ 0 w 5917606"/>
              <a:gd name="connsiteY0" fmla="*/ 0 h 5041653"/>
              <a:gd name="connsiteX1" fmla="*/ 3043967 w 5917606"/>
              <a:gd name="connsiteY1" fmla="*/ 5041653 h 5041653"/>
              <a:gd name="connsiteX2" fmla="*/ 5917606 w 5917606"/>
              <a:gd name="connsiteY2" fmla="*/ 5031454 h 5041653"/>
              <a:gd name="connsiteX0" fmla="*/ 0 w 5917606"/>
              <a:gd name="connsiteY0" fmla="*/ 0 h 5041653"/>
              <a:gd name="connsiteX1" fmla="*/ 3043967 w 5917606"/>
              <a:gd name="connsiteY1" fmla="*/ 5041653 h 5041653"/>
              <a:gd name="connsiteX2" fmla="*/ 5917606 w 5917606"/>
              <a:gd name="connsiteY2" fmla="*/ 5031454 h 5041653"/>
            </a:gdLst>
            <a:ahLst/>
            <a:cxnLst>
              <a:cxn ang="0">
                <a:pos x="connsiteX0" y="connsiteY0"/>
              </a:cxn>
              <a:cxn ang="0">
                <a:pos x="connsiteX1" y="connsiteY1"/>
              </a:cxn>
              <a:cxn ang="0">
                <a:pos x="connsiteX2" y="connsiteY2"/>
              </a:cxn>
            </a:cxnLst>
            <a:rect l="l" t="t" r="r" b="b"/>
            <a:pathLst>
              <a:path w="5917606" h="5041653">
                <a:moveTo>
                  <a:pt x="0" y="0"/>
                </a:moveTo>
                <a:cubicBezTo>
                  <a:pt x="1988349" y="1026811"/>
                  <a:pt x="3009136" y="3355306"/>
                  <a:pt x="3043967" y="5041653"/>
                </a:cubicBezTo>
                <a:lnTo>
                  <a:pt x="5917606" y="5031454"/>
                </a:lnTo>
              </a:path>
            </a:pathLst>
          </a:custGeom>
          <a:noFill/>
          <a:ln w="19050">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Freeform: Shape 35">
            <a:extLst>
              <a:ext uri="{FF2B5EF4-FFF2-40B4-BE49-F238E27FC236}">
                <a16:creationId xmlns:a16="http://schemas.microsoft.com/office/drawing/2014/main" id="{B1273512-87A4-4173-893B-258E5B762C94}"/>
              </a:ext>
            </a:extLst>
          </p:cNvPr>
          <p:cNvSpPr/>
          <p:nvPr/>
        </p:nvSpPr>
        <p:spPr>
          <a:xfrm>
            <a:off x="1552668" y="-2942"/>
            <a:ext cx="4510981" cy="4509861"/>
          </a:xfrm>
          <a:custGeom>
            <a:avLst/>
            <a:gdLst>
              <a:gd name="connsiteX0" fmla="*/ 0 w 5486400"/>
              <a:gd name="connsiteY0" fmla="*/ 0 h 2831690"/>
              <a:gd name="connsiteX1" fmla="*/ 2743200 w 5486400"/>
              <a:gd name="connsiteY1" fmla="*/ 2831690 h 2831690"/>
              <a:gd name="connsiteX2" fmla="*/ 5486400 w 5486400"/>
              <a:gd name="connsiteY2" fmla="*/ 2831690 h 2831690"/>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34001 w 5405275"/>
              <a:gd name="connsiteY1" fmla="*/ 3336839 h 3336839"/>
              <a:gd name="connsiteX2" fmla="*/ 5405275 w 5405275"/>
              <a:gd name="connsiteY2" fmla="*/ 2731607 h 3336839"/>
              <a:gd name="connsiteX0" fmla="*/ 0 w 5531005"/>
              <a:gd name="connsiteY0" fmla="*/ 0 h 3336839"/>
              <a:gd name="connsiteX1" fmla="*/ 2734001 w 5531005"/>
              <a:gd name="connsiteY1" fmla="*/ 3336839 h 3336839"/>
              <a:gd name="connsiteX2" fmla="*/ 5531005 w 5531005"/>
              <a:gd name="connsiteY2" fmla="*/ 3314537 h 3336839"/>
              <a:gd name="connsiteX0" fmla="*/ 0 w 5542435"/>
              <a:gd name="connsiteY0" fmla="*/ 0 h 3337397"/>
              <a:gd name="connsiteX1" fmla="*/ 2734001 w 5542435"/>
              <a:gd name="connsiteY1" fmla="*/ 3336839 h 3337397"/>
              <a:gd name="connsiteX2" fmla="*/ 5542435 w 5542435"/>
              <a:gd name="connsiteY2" fmla="*/ 3337397 h 3337397"/>
              <a:gd name="connsiteX0" fmla="*/ 0 w 6038381"/>
              <a:gd name="connsiteY0" fmla="*/ 0 h 5197194"/>
              <a:gd name="connsiteX1" fmla="*/ 3229947 w 6038381"/>
              <a:gd name="connsiteY1" fmla="*/ 5196636 h 5197194"/>
              <a:gd name="connsiteX2" fmla="*/ 6038381 w 6038381"/>
              <a:gd name="connsiteY2" fmla="*/ 5197194 h 5197194"/>
              <a:gd name="connsiteX0" fmla="*/ 0 w 6038381"/>
              <a:gd name="connsiteY0" fmla="*/ 0 h 5197194"/>
              <a:gd name="connsiteX1" fmla="*/ 3229947 w 6038381"/>
              <a:gd name="connsiteY1" fmla="*/ 5196636 h 5197194"/>
              <a:gd name="connsiteX2" fmla="*/ 6038381 w 6038381"/>
              <a:gd name="connsiteY2" fmla="*/ 5197194 h 5197194"/>
              <a:gd name="connsiteX0" fmla="*/ 0 w 6038381"/>
              <a:gd name="connsiteY0" fmla="*/ 0 h 5197194"/>
              <a:gd name="connsiteX1" fmla="*/ 3012971 w 6038381"/>
              <a:gd name="connsiteY1" fmla="*/ 5196636 h 5197194"/>
              <a:gd name="connsiteX2" fmla="*/ 6038381 w 6038381"/>
              <a:gd name="connsiteY2" fmla="*/ 5197194 h 5197194"/>
              <a:gd name="connsiteX0" fmla="*/ 0 w 6038381"/>
              <a:gd name="connsiteY0" fmla="*/ 0 h 5197194"/>
              <a:gd name="connsiteX1" fmla="*/ 3012971 w 6038381"/>
              <a:gd name="connsiteY1" fmla="*/ 5196636 h 5197194"/>
              <a:gd name="connsiteX2" fmla="*/ 6038381 w 6038381"/>
              <a:gd name="connsiteY2" fmla="*/ 5197194 h 5197194"/>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157481"/>
              <a:gd name="connsiteY0" fmla="*/ 0 h 5042211"/>
              <a:gd name="connsiteX1" fmla="*/ 3043967 w 6157481"/>
              <a:gd name="connsiteY1" fmla="*/ 5041653 h 5042211"/>
              <a:gd name="connsiteX2" fmla="*/ 6157481 w 6157481"/>
              <a:gd name="connsiteY2" fmla="*/ 5042211 h 5042211"/>
            </a:gdLst>
            <a:ahLst/>
            <a:cxnLst>
              <a:cxn ang="0">
                <a:pos x="connsiteX0" y="connsiteY0"/>
              </a:cxn>
              <a:cxn ang="0">
                <a:pos x="connsiteX1" y="connsiteY1"/>
              </a:cxn>
              <a:cxn ang="0">
                <a:pos x="connsiteX2" y="connsiteY2"/>
              </a:cxn>
            </a:cxnLst>
            <a:rect l="l" t="t" r="r" b="b"/>
            <a:pathLst>
              <a:path w="6157481" h="5042211">
                <a:moveTo>
                  <a:pt x="0" y="0"/>
                </a:moveTo>
                <a:cubicBezTo>
                  <a:pt x="2647339" y="886277"/>
                  <a:pt x="3586715" y="3365578"/>
                  <a:pt x="3043967" y="5041653"/>
                </a:cubicBezTo>
                <a:lnTo>
                  <a:pt x="6157481" y="5042211"/>
                </a:lnTo>
              </a:path>
            </a:pathLst>
          </a:custGeom>
          <a:noFill/>
          <a:ln w="19050">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Freeform: Shape 36">
            <a:extLst>
              <a:ext uri="{FF2B5EF4-FFF2-40B4-BE49-F238E27FC236}">
                <a16:creationId xmlns:a16="http://schemas.microsoft.com/office/drawing/2014/main" id="{55C48170-CABF-4EBA-AF92-698382BC512A}"/>
              </a:ext>
            </a:extLst>
          </p:cNvPr>
          <p:cNvSpPr/>
          <p:nvPr/>
        </p:nvSpPr>
        <p:spPr>
          <a:xfrm>
            <a:off x="1162388" y="-9791"/>
            <a:ext cx="4386850" cy="5648149"/>
          </a:xfrm>
          <a:custGeom>
            <a:avLst/>
            <a:gdLst>
              <a:gd name="connsiteX0" fmla="*/ 0 w 5486400"/>
              <a:gd name="connsiteY0" fmla="*/ 0 h 2831690"/>
              <a:gd name="connsiteX1" fmla="*/ 2743200 w 5486400"/>
              <a:gd name="connsiteY1" fmla="*/ 2831690 h 2831690"/>
              <a:gd name="connsiteX2" fmla="*/ 5486400 w 5486400"/>
              <a:gd name="connsiteY2" fmla="*/ 2831690 h 2831690"/>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20177"/>
              <a:gd name="connsiteX1" fmla="*/ 2787805 w 5531005"/>
              <a:gd name="connsiteY1" fmla="*/ 2720177 h 2720177"/>
              <a:gd name="connsiteX2" fmla="*/ 5531005 w 5531005"/>
              <a:gd name="connsiteY2" fmla="*/ 2720177 h 2720177"/>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531005"/>
              <a:gd name="connsiteY0" fmla="*/ 0 h 2742479"/>
              <a:gd name="connsiteX1" fmla="*/ 2653991 w 5531005"/>
              <a:gd name="connsiteY1" fmla="*/ 2742479 h 2742479"/>
              <a:gd name="connsiteX2" fmla="*/ 5531005 w 5531005"/>
              <a:gd name="connsiteY2" fmla="*/ 2720177 h 274247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2753909"/>
              <a:gd name="connsiteX1" fmla="*/ 2528261 w 5405275"/>
              <a:gd name="connsiteY1" fmla="*/ 2753909 h 2753909"/>
              <a:gd name="connsiteX2" fmla="*/ 5405275 w 5405275"/>
              <a:gd name="connsiteY2" fmla="*/ 2731607 h 275390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68291 w 5405275"/>
              <a:gd name="connsiteY1" fmla="*/ 3336839 h 3336839"/>
              <a:gd name="connsiteX2" fmla="*/ 5405275 w 5405275"/>
              <a:gd name="connsiteY2" fmla="*/ 2731607 h 3336839"/>
              <a:gd name="connsiteX0" fmla="*/ 0 w 5405275"/>
              <a:gd name="connsiteY0" fmla="*/ 0 h 3336839"/>
              <a:gd name="connsiteX1" fmla="*/ 2734001 w 5405275"/>
              <a:gd name="connsiteY1" fmla="*/ 3336839 h 3336839"/>
              <a:gd name="connsiteX2" fmla="*/ 5405275 w 5405275"/>
              <a:gd name="connsiteY2" fmla="*/ 2731607 h 3336839"/>
              <a:gd name="connsiteX0" fmla="*/ 0 w 5531005"/>
              <a:gd name="connsiteY0" fmla="*/ 0 h 3336839"/>
              <a:gd name="connsiteX1" fmla="*/ 2734001 w 5531005"/>
              <a:gd name="connsiteY1" fmla="*/ 3336839 h 3336839"/>
              <a:gd name="connsiteX2" fmla="*/ 5531005 w 5531005"/>
              <a:gd name="connsiteY2" fmla="*/ 3314537 h 3336839"/>
              <a:gd name="connsiteX0" fmla="*/ 0 w 5542435"/>
              <a:gd name="connsiteY0" fmla="*/ 0 h 3337397"/>
              <a:gd name="connsiteX1" fmla="*/ 2734001 w 5542435"/>
              <a:gd name="connsiteY1" fmla="*/ 3336839 h 3337397"/>
              <a:gd name="connsiteX2" fmla="*/ 5542435 w 5542435"/>
              <a:gd name="connsiteY2" fmla="*/ 3337397 h 3337397"/>
              <a:gd name="connsiteX0" fmla="*/ 0 w 6038381"/>
              <a:gd name="connsiteY0" fmla="*/ 0 h 5197194"/>
              <a:gd name="connsiteX1" fmla="*/ 3229947 w 6038381"/>
              <a:gd name="connsiteY1" fmla="*/ 5196636 h 5197194"/>
              <a:gd name="connsiteX2" fmla="*/ 6038381 w 6038381"/>
              <a:gd name="connsiteY2" fmla="*/ 5197194 h 5197194"/>
              <a:gd name="connsiteX0" fmla="*/ 0 w 6038381"/>
              <a:gd name="connsiteY0" fmla="*/ 0 h 5197194"/>
              <a:gd name="connsiteX1" fmla="*/ 3229947 w 6038381"/>
              <a:gd name="connsiteY1" fmla="*/ 5196636 h 5197194"/>
              <a:gd name="connsiteX2" fmla="*/ 6038381 w 6038381"/>
              <a:gd name="connsiteY2" fmla="*/ 5197194 h 5197194"/>
              <a:gd name="connsiteX0" fmla="*/ 0 w 6038381"/>
              <a:gd name="connsiteY0" fmla="*/ 0 h 5197194"/>
              <a:gd name="connsiteX1" fmla="*/ 3012971 w 6038381"/>
              <a:gd name="connsiteY1" fmla="*/ 5196636 h 5197194"/>
              <a:gd name="connsiteX2" fmla="*/ 6038381 w 6038381"/>
              <a:gd name="connsiteY2" fmla="*/ 5197194 h 5197194"/>
              <a:gd name="connsiteX0" fmla="*/ 0 w 6038381"/>
              <a:gd name="connsiteY0" fmla="*/ 0 h 5197194"/>
              <a:gd name="connsiteX1" fmla="*/ 3012971 w 6038381"/>
              <a:gd name="connsiteY1" fmla="*/ 5196636 h 5197194"/>
              <a:gd name="connsiteX2" fmla="*/ 6038381 w 6038381"/>
              <a:gd name="connsiteY2" fmla="*/ 5197194 h 5197194"/>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069377"/>
              <a:gd name="connsiteY0" fmla="*/ 0 h 5042211"/>
              <a:gd name="connsiteX1" fmla="*/ 3043967 w 6069377"/>
              <a:gd name="connsiteY1" fmla="*/ 5041653 h 5042211"/>
              <a:gd name="connsiteX2" fmla="*/ 6069377 w 6069377"/>
              <a:gd name="connsiteY2" fmla="*/ 5042211 h 5042211"/>
              <a:gd name="connsiteX0" fmla="*/ 0 w 6157481"/>
              <a:gd name="connsiteY0" fmla="*/ 0 h 5042211"/>
              <a:gd name="connsiteX1" fmla="*/ 3043967 w 6157481"/>
              <a:gd name="connsiteY1" fmla="*/ 5041653 h 5042211"/>
              <a:gd name="connsiteX2" fmla="*/ 6157481 w 6157481"/>
              <a:gd name="connsiteY2" fmla="*/ 5042211 h 5042211"/>
              <a:gd name="connsiteX0" fmla="*/ 0 w 6157481"/>
              <a:gd name="connsiteY0" fmla="*/ 0 h 5042211"/>
              <a:gd name="connsiteX1" fmla="*/ 2491234 w 6157481"/>
              <a:gd name="connsiteY1" fmla="*/ 5022470 h 5042211"/>
              <a:gd name="connsiteX2" fmla="*/ 6157481 w 6157481"/>
              <a:gd name="connsiteY2" fmla="*/ 5042211 h 5042211"/>
              <a:gd name="connsiteX0" fmla="*/ 0 w 6157481"/>
              <a:gd name="connsiteY0" fmla="*/ 0 h 5042211"/>
              <a:gd name="connsiteX1" fmla="*/ 2491234 w 6157481"/>
              <a:gd name="connsiteY1" fmla="*/ 5022470 h 5042211"/>
              <a:gd name="connsiteX2" fmla="*/ 6157481 w 6157481"/>
              <a:gd name="connsiteY2" fmla="*/ 5042211 h 5042211"/>
              <a:gd name="connsiteX0" fmla="*/ 0 w 6157481"/>
              <a:gd name="connsiteY0" fmla="*/ 0 h 5042211"/>
              <a:gd name="connsiteX1" fmla="*/ 2491234 w 6157481"/>
              <a:gd name="connsiteY1" fmla="*/ 5022470 h 5042211"/>
              <a:gd name="connsiteX2" fmla="*/ 6157481 w 6157481"/>
              <a:gd name="connsiteY2" fmla="*/ 5042211 h 5042211"/>
              <a:gd name="connsiteX0" fmla="*/ 0 w 6157481"/>
              <a:gd name="connsiteY0" fmla="*/ 0 h 5042211"/>
              <a:gd name="connsiteX1" fmla="*/ 2491234 w 6157481"/>
              <a:gd name="connsiteY1" fmla="*/ 5022470 h 5042211"/>
              <a:gd name="connsiteX2" fmla="*/ 6157481 w 6157481"/>
              <a:gd name="connsiteY2" fmla="*/ 5042211 h 5042211"/>
              <a:gd name="connsiteX0" fmla="*/ 0 w 6157481"/>
              <a:gd name="connsiteY0" fmla="*/ 0 h 5042211"/>
              <a:gd name="connsiteX1" fmla="*/ 2491234 w 6157481"/>
              <a:gd name="connsiteY1" fmla="*/ 5022470 h 5042211"/>
              <a:gd name="connsiteX2" fmla="*/ 6157481 w 6157481"/>
              <a:gd name="connsiteY2" fmla="*/ 5042211 h 5042211"/>
              <a:gd name="connsiteX0" fmla="*/ 0 w 6157481"/>
              <a:gd name="connsiteY0" fmla="*/ 0 h 5042211"/>
              <a:gd name="connsiteX1" fmla="*/ 2473403 w 6157481"/>
              <a:gd name="connsiteY1" fmla="*/ 5016076 h 5042211"/>
              <a:gd name="connsiteX2" fmla="*/ 6157481 w 6157481"/>
              <a:gd name="connsiteY2" fmla="*/ 5042211 h 5042211"/>
              <a:gd name="connsiteX0" fmla="*/ 0 w 5453192"/>
              <a:gd name="connsiteY0" fmla="*/ 0 h 5035817"/>
              <a:gd name="connsiteX1" fmla="*/ 2473403 w 5453192"/>
              <a:gd name="connsiteY1" fmla="*/ 5016076 h 5035817"/>
              <a:gd name="connsiteX2" fmla="*/ 5453192 w 5453192"/>
              <a:gd name="connsiteY2" fmla="*/ 5035817 h 5035817"/>
              <a:gd name="connsiteX0" fmla="*/ 0 w 5453192"/>
              <a:gd name="connsiteY0" fmla="*/ 0 h 5035817"/>
              <a:gd name="connsiteX1" fmla="*/ 2447860 w 5453192"/>
              <a:gd name="connsiteY1" fmla="*/ 5016076 h 5035817"/>
              <a:gd name="connsiteX2" fmla="*/ 5453192 w 5453192"/>
              <a:gd name="connsiteY2" fmla="*/ 5035817 h 5035817"/>
              <a:gd name="connsiteX0" fmla="*/ 0 w 5453192"/>
              <a:gd name="connsiteY0" fmla="*/ 0 h 5035817"/>
              <a:gd name="connsiteX1" fmla="*/ 2447860 w 5453192"/>
              <a:gd name="connsiteY1" fmla="*/ 5016076 h 5035817"/>
              <a:gd name="connsiteX2" fmla="*/ 5453192 w 5453192"/>
              <a:gd name="connsiteY2" fmla="*/ 5035817 h 5035817"/>
              <a:gd name="connsiteX0" fmla="*/ 0 w 5453192"/>
              <a:gd name="connsiteY0" fmla="*/ 0 h 5035817"/>
              <a:gd name="connsiteX1" fmla="*/ 2447860 w 5453192"/>
              <a:gd name="connsiteY1" fmla="*/ 5016076 h 5035817"/>
              <a:gd name="connsiteX2" fmla="*/ 5453192 w 5453192"/>
              <a:gd name="connsiteY2" fmla="*/ 5035817 h 5035817"/>
            </a:gdLst>
            <a:ahLst/>
            <a:cxnLst>
              <a:cxn ang="0">
                <a:pos x="connsiteX0" y="connsiteY0"/>
              </a:cxn>
              <a:cxn ang="0">
                <a:pos x="connsiteX1" y="connsiteY1"/>
              </a:cxn>
              <a:cxn ang="0">
                <a:pos x="connsiteX2" y="connsiteY2"/>
              </a:cxn>
            </a:cxnLst>
            <a:rect l="l" t="t" r="r" b="b"/>
            <a:pathLst>
              <a:path w="5453192" h="5035817">
                <a:moveTo>
                  <a:pt x="0" y="0"/>
                </a:moveTo>
                <a:cubicBezTo>
                  <a:pt x="3150690" y="849061"/>
                  <a:pt x="4013837" y="3301636"/>
                  <a:pt x="2447860" y="5016076"/>
                </a:cubicBezTo>
                <a:lnTo>
                  <a:pt x="5453192" y="5035817"/>
                </a:lnTo>
              </a:path>
            </a:pathLst>
          </a:custGeom>
          <a:noFill/>
          <a:ln w="19050">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8" name="Rectangle 57">
            <a:extLst>
              <a:ext uri="{FF2B5EF4-FFF2-40B4-BE49-F238E27FC236}">
                <a16:creationId xmlns:a16="http://schemas.microsoft.com/office/drawing/2014/main" id="{56890206-8580-4FC7-A158-1E69B2B51C5E}"/>
              </a:ext>
            </a:extLst>
          </p:cNvPr>
          <p:cNvSpPr/>
          <p:nvPr/>
        </p:nvSpPr>
        <p:spPr>
          <a:xfrm>
            <a:off x="-4786" y="6518503"/>
            <a:ext cx="12196786" cy="3394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734688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6897" y="498743"/>
            <a:ext cx="11573197" cy="724247"/>
          </a:xfrm>
        </p:spPr>
        <p:txBody>
          <a:bodyPr>
            <a:normAutofit/>
          </a:bodyPr>
          <a:lstStyle/>
          <a:p>
            <a:r>
              <a:rPr lang="en-US" sz="2800" b="1" dirty="0"/>
              <a:t>Other Legal Services</a:t>
            </a:r>
          </a:p>
        </p:txBody>
      </p:sp>
      <p:sp>
        <p:nvSpPr>
          <p:cNvPr id="6" name="Block Arc 5">
            <a:extLst>
              <a:ext uri="{FF2B5EF4-FFF2-40B4-BE49-F238E27FC236}">
                <a16:creationId xmlns:a16="http://schemas.microsoft.com/office/drawing/2014/main" id="{84CCE4FB-25BB-48F8-9DC4-B3D5D51D24AE}"/>
              </a:ext>
            </a:extLst>
          </p:cNvPr>
          <p:cNvSpPr/>
          <p:nvPr/>
        </p:nvSpPr>
        <p:spPr>
          <a:xfrm rot="5400000">
            <a:off x="4075934" y="1872205"/>
            <a:ext cx="3892275" cy="3892275"/>
          </a:xfrm>
          <a:prstGeom prst="blockArc">
            <a:avLst>
              <a:gd name="adj1" fmla="val 11864761"/>
              <a:gd name="adj2" fmla="val 20597355"/>
              <a:gd name="adj3" fmla="val 101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Block Arc 6">
            <a:extLst>
              <a:ext uri="{FF2B5EF4-FFF2-40B4-BE49-F238E27FC236}">
                <a16:creationId xmlns:a16="http://schemas.microsoft.com/office/drawing/2014/main" id="{1F0CAEFB-B7B1-4C6D-A83B-E5CFEAD997AA}"/>
              </a:ext>
            </a:extLst>
          </p:cNvPr>
          <p:cNvSpPr/>
          <p:nvPr/>
        </p:nvSpPr>
        <p:spPr>
          <a:xfrm rot="16200000">
            <a:off x="4075934" y="1872205"/>
            <a:ext cx="3892275" cy="3892275"/>
          </a:xfrm>
          <a:prstGeom prst="blockArc">
            <a:avLst>
              <a:gd name="adj1" fmla="val 11864761"/>
              <a:gd name="adj2" fmla="val 20578708"/>
              <a:gd name="adj3" fmla="val 10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TextBox 9">
            <a:extLst>
              <a:ext uri="{FF2B5EF4-FFF2-40B4-BE49-F238E27FC236}">
                <a16:creationId xmlns:a16="http://schemas.microsoft.com/office/drawing/2014/main" id="{C5B1F01E-BCBE-4B2C-8D84-4E9DE4AB5138}"/>
              </a:ext>
            </a:extLst>
          </p:cNvPr>
          <p:cNvSpPr txBox="1"/>
          <p:nvPr/>
        </p:nvSpPr>
        <p:spPr>
          <a:xfrm>
            <a:off x="7933704" y="1698161"/>
            <a:ext cx="2512833" cy="338554"/>
          </a:xfrm>
          <a:prstGeom prst="rect">
            <a:avLst/>
          </a:prstGeom>
          <a:noFill/>
        </p:spPr>
        <p:txBody>
          <a:bodyPr wrap="square" rtlCol="0">
            <a:spAutoFit/>
          </a:bodyPr>
          <a:lstStyle/>
          <a:p>
            <a:r>
              <a:rPr lang="en-HK" altLang="ko-KR" sz="1600" b="1" dirty="0">
                <a:solidFill>
                  <a:schemeClr val="tx1">
                    <a:lumMod val="75000"/>
                    <a:lumOff val="25000"/>
                  </a:schemeClr>
                </a:solidFill>
                <a:cs typeface="Arial" pitchFamily="34" charset="0"/>
              </a:rPr>
              <a:t>Project Finance</a:t>
            </a:r>
            <a:endParaRPr lang="ko-KR" altLang="en-US" sz="1600" b="1"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4AA261E3-A986-48EC-93DA-75F61AF0B65A}"/>
              </a:ext>
            </a:extLst>
          </p:cNvPr>
          <p:cNvSpPr txBox="1"/>
          <p:nvPr/>
        </p:nvSpPr>
        <p:spPr>
          <a:xfrm>
            <a:off x="9488680" y="3186448"/>
            <a:ext cx="2512833" cy="584775"/>
          </a:xfrm>
          <a:prstGeom prst="rect">
            <a:avLst/>
          </a:prstGeom>
          <a:noFill/>
        </p:spPr>
        <p:txBody>
          <a:bodyPr wrap="square" rtlCol="0">
            <a:spAutoFit/>
          </a:bodyPr>
          <a:lstStyle/>
          <a:p>
            <a:r>
              <a:rPr lang="en-HK" altLang="ko-KR" sz="1600" b="1" dirty="0">
                <a:solidFill>
                  <a:schemeClr val="tx1">
                    <a:lumMod val="75000"/>
                    <a:lumOff val="25000"/>
                  </a:schemeClr>
                </a:solidFill>
                <a:cs typeface="Arial" pitchFamily="34" charset="0"/>
              </a:rPr>
              <a:t>Insurance and Employment Law</a:t>
            </a:r>
            <a:endParaRPr lang="ko-KR" altLang="en-US" sz="1600" b="1"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34DD026F-7E30-4E19-A25F-DAD37553D44E}"/>
              </a:ext>
            </a:extLst>
          </p:cNvPr>
          <p:cNvSpPr txBox="1"/>
          <p:nvPr/>
        </p:nvSpPr>
        <p:spPr>
          <a:xfrm>
            <a:off x="8055532" y="5350573"/>
            <a:ext cx="2391006" cy="584775"/>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Conveyancing and Real Estate</a:t>
            </a:r>
            <a:endParaRPr lang="ko-KR" altLang="en-US" sz="16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615BA81E-F1AF-45E8-BA39-97D9CB683905}"/>
              </a:ext>
            </a:extLst>
          </p:cNvPr>
          <p:cNvSpPr txBox="1"/>
          <p:nvPr/>
        </p:nvSpPr>
        <p:spPr>
          <a:xfrm>
            <a:off x="1524000" y="1738312"/>
            <a:ext cx="2600888" cy="338554"/>
          </a:xfrm>
          <a:prstGeom prst="rect">
            <a:avLst/>
          </a:prstGeom>
          <a:noFill/>
        </p:spPr>
        <p:txBody>
          <a:bodyPr wrap="square" rtlCol="0">
            <a:spAutoFit/>
          </a:bodyPr>
          <a:lstStyle/>
          <a:p>
            <a:pPr algn="r"/>
            <a:r>
              <a:rPr lang="en-HK" altLang="ko-KR" sz="1600" b="1" dirty="0">
                <a:solidFill>
                  <a:schemeClr val="tx1">
                    <a:lumMod val="75000"/>
                    <a:lumOff val="25000"/>
                  </a:schemeClr>
                </a:solidFill>
                <a:cs typeface="Arial" pitchFamily="34" charset="0"/>
              </a:rPr>
              <a:t>Immigration</a:t>
            </a:r>
            <a:endParaRPr lang="ko-KR" altLang="en-US" sz="1600" b="1"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648E4AB3-4F37-4176-8EB9-46545AEC952F}"/>
              </a:ext>
            </a:extLst>
          </p:cNvPr>
          <p:cNvSpPr txBox="1"/>
          <p:nvPr/>
        </p:nvSpPr>
        <p:spPr>
          <a:xfrm>
            <a:off x="1169124" y="3372932"/>
            <a:ext cx="2437603" cy="584775"/>
          </a:xfrm>
          <a:prstGeom prst="rect">
            <a:avLst/>
          </a:prstGeom>
          <a:noFill/>
        </p:spPr>
        <p:txBody>
          <a:bodyPr wrap="square" rtlCol="0">
            <a:spAutoFit/>
          </a:bodyPr>
          <a:lstStyle/>
          <a:p>
            <a:pPr algn="r"/>
            <a:r>
              <a:rPr lang="en-HK" altLang="ko-KR" sz="1600" b="1" dirty="0">
                <a:solidFill>
                  <a:schemeClr val="tx1">
                    <a:lumMod val="75000"/>
                    <a:lumOff val="25000"/>
                  </a:schemeClr>
                </a:solidFill>
                <a:cs typeface="Arial" pitchFamily="34" charset="0"/>
              </a:rPr>
              <a:t>Life Science and Healthcare</a:t>
            </a:r>
            <a:endParaRPr lang="ko-KR" altLang="en-US" sz="1600" b="1"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23B97297-F777-4EBA-A6C5-F32AE20569AE}"/>
              </a:ext>
            </a:extLst>
          </p:cNvPr>
          <p:cNvSpPr txBox="1"/>
          <p:nvPr/>
        </p:nvSpPr>
        <p:spPr>
          <a:xfrm>
            <a:off x="1457110" y="5821359"/>
            <a:ext cx="2600888" cy="338554"/>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Tax</a:t>
            </a:r>
            <a:endParaRPr lang="ko-KR" altLang="en-US" sz="1600"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06DEF19E-2934-4237-A8A7-740E6D8CAB5A}"/>
              </a:ext>
            </a:extLst>
          </p:cNvPr>
          <p:cNvSpPr txBox="1"/>
          <p:nvPr/>
        </p:nvSpPr>
        <p:spPr>
          <a:xfrm>
            <a:off x="6120191" y="3322624"/>
            <a:ext cx="1142091"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Option A</a:t>
            </a:r>
            <a:endParaRPr lang="ko-KR" altLang="en-US" sz="1400" b="1" dirty="0">
              <a:solidFill>
                <a:schemeClr val="bg1"/>
              </a:solidFill>
              <a:cs typeface="Arial" pitchFamily="34" charset="0"/>
            </a:endParaRPr>
          </a:p>
        </p:txBody>
      </p:sp>
      <p:sp>
        <p:nvSpPr>
          <p:cNvPr id="27" name="TextBox 26">
            <a:extLst>
              <a:ext uri="{FF2B5EF4-FFF2-40B4-BE49-F238E27FC236}">
                <a16:creationId xmlns:a16="http://schemas.microsoft.com/office/drawing/2014/main" id="{3434A59A-C4F0-4688-A74E-1DCC8F26CECF}"/>
              </a:ext>
            </a:extLst>
          </p:cNvPr>
          <p:cNvSpPr txBox="1"/>
          <p:nvPr/>
        </p:nvSpPr>
        <p:spPr>
          <a:xfrm>
            <a:off x="4921406" y="4203060"/>
            <a:ext cx="1142091"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Option B</a:t>
            </a:r>
            <a:endParaRPr lang="ko-KR" altLang="en-US" sz="1400" b="1" dirty="0">
              <a:solidFill>
                <a:schemeClr val="bg1"/>
              </a:solidFill>
              <a:cs typeface="Arial" pitchFamily="34" charset="0"/>
            </a:endParaRPr>
          </a:p>
        </p:txBody>
      </p:sp>
      <p:cxnSp>
        <p:nvCxnSpPr>
          <p:cNvPr id="28" name="Elbow Connector 29">
            <a:extLst>
              <a:ext uri="{FF2B5EF4-FFF2-40B4-BE49-F238E27FC236}">
                <a16:creationId xmlns:a16="http://schemas.microsoft.com/office/drawing/2014/main" id="{DEDABE7E-1F38-4235-993D-0D130F47E364}"/>
              </a:ext>
            </a:extLst>
          </p:cNvPr>
          <p:cNvCxnSpPr/>
          <p:nvPr/>
        </p:nvCxnSpPr>
        <p:spPr>
          <a:xfrm rot="10800000" flipV="1">
            <a:off x="4200723" y="5555762"/>
            <a:ext cx="787725" cy="408035"/>
          </a:xfrm>
          <a:prstGeom prst="bentConnector3">
            <a:avLst/>
          </a:prstGeom>
          <a:ln w="38100">
            <a:solidFill>
              <a:schemeClr val="accent4"/>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30" name="Elbow Connector 31">
            <a:extLst>
              <a:ext uri="{FF2B5EF4-FFF2-40B4-BE49-F238E27FC236}">
                <a16:creationId xmlns:a16="http://schemas.microsoft.com/office/drawing/2014/main" id="{C9A6F7D6-7032-4949-9850-7243600B0534}"/>
              </a:ext>
            </a:extLst>
          </p:cNvPr>
          <p:cNvCxnSpPr/>
          <p:nvPr/>
        </p:nvCxnSpPr>
        <p:spPr>
          <a:xfrm rot="10800000">
            <a:off x="3031898" y="4547942"/>
            <a:ext cx="1275810" cy="230463"/>
          </a:xfrm>
          <a:prstGeom prst="bentConnector3">
            <a:avLst>
              <a:gd name="adj1" fmla="val 50000"/>
            </a:avLst>
          </a:prstGeom>
          <a:ln w="38100">
            <a:solidFill>
              <a:schemeClr val="accent4"/>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DCDDB10A-D903-44A3-A75C-37F02B6E1084}"/>
              </a:ext>
            </a:extLst>
          </p:cNvPr>
          <p:cNvSpPr/>
          <p:nvPr/>
        </p:nvSpPr>
        <p:spPr>
          <a:xfrm>
            <a:off x="6813080" y="1980745"/>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31">
            <a:extLst>
              <a:ext uri="{FF2B5EF4-FFF2-40B4-BE49-F238E27FC236}">
                <a16:creationId xmlns:a16="http://schemas.microsoft.com/office/drawing/2014/main" id="{F8CEB911-41D9-4686-A75D-378D8DC54455}"/>
              </a:ext>
            </a:extLst>
          </p:cNvPr>
          <p:cNvSpPr/>
          <p:nvPr/>
        </p:nvSpPr>
        <p:spPr>
          <a:xfrm>
            <a:off x="7573664" y="2852936"/>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32">
            <a:extLst>
              <a:ext uri="{FF2B5EF4-FFF2-40B4-BE49-F238E27FC236}">
                <a16:creationId xmlns:a16="http://schemas.microsoft.com/office/drawing/2014/main" id="{8A567AA3-FA5A-4565-98E8-1B616180622F}"/>
              </a:ext>
            </a:extLst>
          </p:cNvPr>
          <p:cNvSpPr/>
          <p:nvPr/>
        </p:nvSpPr>
        <p:spPr>
          <a:xfrm>
            <a:off x="6813080" y="5309552"/>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Oval 33">
            <a:extLst>
              <a:ext uri="{FF2B5EF4-FFF2-40B4-BE49-F238E27FC236}">
                <a16:creationId xmlns:a16="http://schemas.microsoft.com/office/drawing/2014/main" id="{EE0B05F2-EE83-4701-9467-C3B617329981}"/>
              </a:ext>
            </a:extLst>
          </p:cNvPr>
          <p:cNvSpPr/>
          <p:nvPr/>
        </p:nvSpPr>
        <p:spPr>
          <a:xfrm>
            <a:off x="4918045" y="5309552"/>
            <a:ext cx="360040" cy="3600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Oval 34">
            <a:extLst>
              <a:ext uri="{FF2B5EF4-FFF2-40B4-BE49-F238E27FC236}">
                <a16:creationId xmlns:a16="http://schemas.microsoft.com/office/drawing/2014/main" id="{300A6344-76C8-4818-9EBC-A094C7D61FF7}"/>
              </a:ext>
            </a:extLst>
          </p:cNvPr>
          <p:cNvSpPr/>
          <p:nvPr/>
        </p:nvSpPr>
        <p:spPr>
          <a:xfrm>
            <a:off x="4918045" y="1980745"/>
            <a:ext cx="360040" cy="3600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Oval 35">
            <a:extLst>
              <a:ext uri="{FF2B5EF4-FFF2-40B4-BE49-F238E27FC236}">
                <a16:creationId xmlns:a16="http://schemas.microsoft.com/office/drawing/2014/main" id="{752B150D-2CB5-4AFD-8B8C-42DE8437325E}"/>
              </a:ext>
            </a:extLst>
          </p:cNvPr>
          <p:cNvSpPr/>
          <p:nvPr/>
        </p:nvSpPr>
        <p:spPr>
          <a:xfrm>
            <a:off x="4166580" y="4584128"/>
            <a:ext cx="360040" cy="3600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37" name="Elbow Connector 39">
            <a:extLst>
              <a:ext uri="{FF2B5EF4-FFF2-40B4-BE49-F238E27FC236}">
                <a16:creationId xmlns:a16="http://schemas.microsoft.com/office/drawing/2014/main" id="{393AFDEA-1D42-4D08-A5CC-151A9FA29E36}"/>
              </a:ext>
            </a:extLst>
          </p:cNvPr>
          <p:cNvCxnSpPr/>
          <p:nvPr/>
        </p:nvCxnSpPr>
        <p:spPr>
          <a:xfrm>
            <a:off x="7072381" y="5489073"/>
            <a:ext cx="877880" cy="499"/>
          </a:xfrm>
          <a:prstGeom prst="bentConnector3">
            <a:avLst/>
          </a:prstGeom>
          <a:ln w="38100">
            <a:solidFill>
              <a:schemeClr val="accent3"/>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38" name="Elbow Connector 40">
            <a:extLst>
              <a:ext uri="{FF2B5EF4-FFF2-40B4-BE49-F238E27FC236}">
                <a16:creationId xmlns:a16="http://schemas.microsoft.com/office/drawing/2014/main" id="{6738C768-1CFC-4BA8-957F-31CBAE272D22}"/>
              </a:ext>
            </a:extLst>
          </p:cNvPr>
          <p:cNvCxnSpPr/>
          <p:nvPr/>
        </p:nvCxnSpPr>
        <p:spPr>
          <a:xfrm rot="10800000">
            <a:off x="4210827" y="1912240"/>
            <a:ext cx="777620" cy="265779"/>
          </a:xfrm>
          <a:prstGeom prst="bentConnector3">
            <a:avLst/>
          </a:prstGeom>
          <a:ln w="38100">
            <a:solidFill>
              <a:schemeClr val="accent4"/>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Elbow Connector 41">
            <a:extLst>
              <a:ext uri="{FF2B5EF4-FFF2-40B4-BE49-F238E27FC236}">
                <a16:creationId xmlns:a16="http://schemas.microsoft.com/office/drawing/2014/main" id="{56B344E6-AD67-4EDC-9625-D6307BF4D20C}"/>
              </a:ext>
            </a:extLst>
          </p:cNvPr>
          <p:cNvCxnSpPr/>
          <p:nvPr/>
        </p:nvCxnSpPr>
        <p:spPr>
          <a:xfrm rot="10800000" flipH="1">
            <a:off x="7072380" y="1912240"/>
            <a:ext cx="777620" cy="265779"/>
          </a:xfrm>
          <a:prstGeom prst="bentConnector3">
            <a:avLst/>
          </a:prstGeom>
          <a:ln w="38100">
            <a:solidFill>
              <a:schemeClr val="accent3"/>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42" name="Elbow Connector 30">
            <a:extLst>
              <a:ext uri="{FF2B5EF4-FFF2-40B4-BE49-F238E27FC236}">
                <a16:creationId xmlns:a16="http://schemas.microsoft.com/office/drawing/2014/main" id="{8815EF0C-6F06-4C3F-B6C7-8AA13031378A}"/>
              </a:ext>
            </a:extLst>
          </p:cNvPr>
          <p:cNvCxnSpPr>
            <a:cxnSpLocks/>
          </p:cNvCxnSpPr>
          <p:nvPr/>
        </p:nvCxnSpPr>
        <p:spPr>
          <a:xfrm rot="10800000" flipV="1">
            <a:off x="2892294" y="3067889"/>
            <a:ext cx="1491104" cy="228476"/>
          </a:xfrm>
          <a:prstGeom prst="bentConnector3">
            <a:avLst>
              <a:gd name="adj1" fmla="val 100095"/>
            </a:avLst>
          </a:prstGeom>
          <a:ln w="38100">
            <a:solidFill>
              <a:schemeClr val="accent2">
                <a:lumMod val="7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43" name="Oval 31">
            <a:extLst>
              <a:ext uri="{FF2B5EF4-FFF2-40B4-BE49-F238E27FC236}">
                <a16:creationId xmlns:a16="http://schemas.microsoft.com/office/drawing/2014/main" id="{F8CEB911-41D9-4686-A75D-378D8DC54455}"/>
              </a:ext>
            </a:extLst>
          </p:cNvPr>
          <p:cNvSpPr/>
          <p:nvPr/>
        </p:nvSpPr>
        <p:spPr>
          <a:xfrm flipH="1">
            <a:off x="4127685" y="2898227"/>
            <a:ext cx="360040" cy="36004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TextBox 21">
            <a:extLst>
              <a:ext uri="{FF2B5EF4-FFF2-40B4-BE49-F238E27FC236}">
                <a16:creationId xmlns:a16="http://schemas.microsoft.com/office/drawing/2014/main" id="{648E4AB3-4F37-4176-8EB9-46545AEC952F}"/>
              </a:ext>
            </a:extLst>
          </p:cNvPr>
          <p:cNvSpPr txBox="1"/>
          <p:nvPr/>
        </p:nvSpPr>
        <p:spPr>
          <a:xfrm>
            <a:off x="467262" y="4415885"/>
            <a:ext cx="2473990" cy="338554"/>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Fintech</a:t>
            </a:r>
            <a:endParaRPr lang="ko-KR" altLang="en-US" sz="1600" b="1" dirty="0">
              <a:solidFill>
                <a:schemeClr val="tx1">
                  <a:lumMod val="75000"/>
                  <a:lumOff val="25000"/>
                </a:schemeClr>
              </a:solidFill>
              <a:cs typeface="Arial" pitchFamily="34" charset="0"/>
            </a:endParaRPr>
          </a:p>
        </p:txBody>
      </p:sp>
      <p:cxnSp>
        <p:nvCxnSpPr>
          <p:cNvPr id="68" name="Elbow Connector 41">
            <a:extLst>
              <a:ext uri="{FF2B5EF4-FFF2-40B4-BE49-F238E27FC236}">
                <a16:creationId xmlns:a16="http://schemas.microsoft.com/office/drawing/2014/main" id="{56B344E6-AD67-4EDC-9625-D6307BF4D20C}"/>
              </a:ext>
            </a:extLst>
          </p:cNvPr>
          <p:cNvCxnSpPr>
            <a:endCxn id="13" idx="1"/>
          </p:cNvCxnSpPr>
          <p:nvPr/>
        </p:nvCxnSpPr>
        <p:spPr>
          <a:xfrm>
            <a:off x="7770937" y="3031046"/>
            <a:ext cx="1717743" cy="447790"/>
          </a:xfrm>
          <a:prstGeom prst="bentConnector3">
            <a:avLst/>
          </a:prstGeom>
          <a:ln w="38100">
            <a:solidFill>
              <a:schemeClr val="accent3"/>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70" name="Oval 31">
            <a:extLst>
              <a:ext uri="{FF2B5EF4-FFF2-40B4-BE49-F238E27FC236}">
                <a16:creationId xmlns:a16="http://schemas.microsoft.com/office/drawing/2014/main" id="{F8CEB911-41D9-4686-A75D-378D8DC54455}"/>
              </a:ext>
            </a:extLst>
          </p:cNvPr>
          <p:cNvSpPr/>
          <p:nvPr/>
        </p:nvSpPr>
        <p:spPr>
          <a:xfrm>
            <a:off x="7590917" y="4501606"/>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71" name="Elbow Connector 41">
            <a:extLst>
              <a:ext uri="{FF2B5EF4-FFF2-40B4-BE49-F238E27FC236}">
                <a16:creationId xmlns:a16="http://schemas.microsoft.com/office/drawing/2014/main" id="{56B344E6-AD67-4EDC-9625-D6307BF4D20C}"/>
              </a:ext>
            </a:extLst>
          </p:cNvPr>
          <p:cNvCxnSpPr/>
          <p:nvPr/>
        </p:nvCxnSpPr>
        <p:spPr>
          <a:xfrm flipV="1">
            <a:off x="7770937" y="4510837"/>
            <a:ext cx="1885279" cy="216081"/>
          </a:xfrm>
          <a:prstGeom prst="bentConnector3">
            <a:avLst>
              <a:gd name="adj1" fmla="val 100551"/>
            </a:avLst>
          </a:prstGeom>
          <a:ln w="38100">
            <a:solidFill>
              <a:schemeClr val="accent3"/>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79" name="TextBox 12">
            <a:extLst>
              <a:ext uri="{FF2B5EF4-FFF2-40B4-BE49-F238E27FC236}">
                <a16:creationId xmlns:a16="http://schemas.microsoft.com/office/drawing/2014/main" id="{4AA261E3-A986-48EC-93DA-75F61AF0B65A}"/>
              </a:ext>
            </a:extLst>
          </p:cNvPr>
          <p:cNvSpPr txBox="1"/>
          <p:nvPr/>
        </p:nvSpPr>
        <p:spPr>
          <a:xfrm>
            <a:off x="8399799" y="4027874"/>
            <a:ext cx="2512833" cy="338554"/>
          </a:xfrm>
          <a:prstGeom prst="rect">
            <a:avLst/>
          </a:prstGeom>
          <a:noFill/>
        </p:spPr>
        <p:txBody>
          <a:bodyPr wrap="square" rtlCol="0">
            <a:spAutoFit/>
          </a:bodyPr>
          <a:lstStyle/>
          <a:p>
            <a:r>
              <a:rPr lang="en-HK" altLang="ko-KR" sz="1600" b="1" dirty="0">
                <a:solidFill>
                  <a:schemeClr val="tx1">
                    <a:lumMod val="75000"/>
                    <a:lumOff val="25000"/>
                  </a:schemeClr>
                </a:solidFill>
                <a:cs typeface="Arial" pitchFamily="34" charset="0"/>
              </a:rPr>
              <a:t>Will, Trust and Probate</a:t>
            </a:r>
            <a:endParaRPr lang="ko-KR" altLang="en-US" sz="16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094701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投影片編號版面配置區 3"/>
          <p:cNvSpPr txBox="1">
            <a:spLocks noChangeArrowheads="1"/>
          </p:cNvSpPr>
          <p:nvPr/>
        </p:nvSpPr>
        <p:spPr bwMode="auto">
          <a:xfrm>
            <a:off x="8034226" y="7448704"/>
            <a:ext cx="418906" cy="427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286" rtl="0" eaLnBrk="1" latinLnBrk="0" hangingPunct="1">
              <a:defRPr kumimoji="1" sz="1800" kern="1200">
                <a:solidFill>
                  <a:schemeClr val="tx1"/>
                </a:solidFill>
                <a:latin typeface="Arial" panose="020B0604020202020204" pitchFamily="34" charset="0"/>
                <a:ea typeface="MS PGothic" panose="020B0600070205080204" pitchFamily="34" charset="-128"/>
                <a:cs typeface="+mn-cs"/>
              </a:defRPr>
            </a:lvl1pPr>
            <a:lvl2pPr marL="742950" indent="-285750" algn="l" defTabSz="914286" rtl="0" eaLnBrk="1" latinLnBrk="0" hangingPunct="1">
              <a:defRPr kumimoji="1" sz="1800" kern="1200">
                <a:solidFill>
                  <a:schemeClr val="tx1"/>
                </a:solidFill>
                <a:latin typeface="Arial" panose="020B0604020202020204" pitchFamily="34" charset="0"/>
                <a:ea typeface="MS PGothic" panose="020B0600070205080204" pitchFamily="34" charset="-128"/>
                <a:cs typeface="+mn-cs"/>
              </a:defRPr>
            </a:lvl2pPr>
            <a:lvl3pPr marL="1143000" indent="-228600" algn="l" defTabSz="914286" rtl="0" eaLnBrk="1" latinLnBrk="0" hangingPunct="1">
              <a:defRPr kumimoji="1" sz="18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286" rtl="0" eaLnBrk="1" latinLnBrk="0" hangingPunct="1">
              <a:defRPr kumimoji="1" sz="1800" kern="1200">
                <a:solidFill>
                  <a:schemeClr val="tx1"/>
                </a:solidFill>
                <a:latin typeface="Arial" panose="020B0604020202020204" pitchFamily="34" charset="0"/>
                <a:ea typeface="MS PGothic" panose="020B0600070205080204" pitchFamily="34" charset="-128"/>
                <a:cs typeface="+mn-cs"/>
              </a:defRPr>
            </a:lvl4pPr>
            <a:lvl5pPr marL="2057400" indent="-228600" algn="l" defTabSz="914286" rtl="0" eaLnBrk="1" latinLnBrk="0" hangingPunct="1">
              <a:defRPr kumimoji="1" sz="18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286" rtl="0" eaLnBrk="0" fontAlgn="base" latinLnBrk="0" hangingPunct="0">
              <a:spcBef>
                <a:spcPct val="0"/>
              </a:spcBef>
              <a:spcAft>
                <a:spcPct val="0"/>
              </a:spcAft>
              <a:defRPr kumimoji="1" sz="18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286" rtl="0" eaLnBrk="0" fontAlgn="base" latinLnBrk="0" hangingPunct="0">
              <a:spcBef>
                <a:spcPct val="0"/>
              </a:spcBef>
              <a:spcAft>
                <a:spcPct val="0"/>
              </a:spcAft>
              <a:defRPr kumimoji="1" sz="18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286" rtl="0" eaLnBrk="0" fontAlgn="base" latinLnBrk="0" hangingPunct="0">
              <a:spcBef>
                <a:spcPct val="0"/>
              </a:spcBef>
              <a:spcAft>
                <a:spcPct val="0"/>
              </a:spcAft>
              <a:defRPr kumimoji="1" sz="18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286" rtl="0" eaLnBrk="0" fontAlgn="base" latinLnBrk="0" hangingPunct="0">
              <a:spcBef>
                <a:spcPct val="0"/>
              </a:spcBef>
              <a:spcAft>
                <a:spcPct val="0"/>
              </a:spcAft>
              <a:defRPr kumimoji="1" sz="1800" kern="1200">
                <a:solidFill>
                  <a:schemeClr val="tx1"/>
                </a:solidFill>
                <a:latin typeface="Arial" panose="020B0604020202020204" pitchFamily="34" charset="0"/>
                <a:ea typeface="MS PGothic" panose="020B0600070205080204" pitchFamily="34" charset="-128"/>
                <a:cs typeface="+mn-cs"/>
              </a:defRPr>
            </a:lvl9pPr>
          </a:lstStyle>
          <a:p>
            <a:fld id="{F8EDCC6A-F747-4D77-BA22-AF891944C6E0}" type="slidenum">
              <a:rPr kumimoji="0" lang="en-US" altLang="zh-TW" smtClean="0">
                <a:solidFill>
                  <a:srgbClr val="B5A788"/>
                </a:solidFill>
              </a:rPr>
              <a:pPr/>
              <a:t>12</a:t>
            </a:fld>
            <a:endParaRPr kumimoji="0" lang="en-US" altLang="zh-TW">
              <a:solidFill>
                <a:srgbClr val="B5A788"/>
              </a:solidFill>
            </a:endParaRPr>
          </a:p>
        </p:txBody>
      </p:sp>
      <p:pic>
        <p:nvPicPr>
          <p:cNvPr id="65" name="Picture 7" descr="中國銀行(香港)有限公司">
            <a:hlinkClick r:id="rId2" tooltip="&quot;中國銀行(香港)有限公司&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3" y="1533446"/>
            <a:ext cx="1965401" cy="41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7" descr="http://ccb.com/cn/img/logo.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4156" y="1539468"/>
            <a:ext cx="2072012" cy="3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19" descr="http://bank.hangseng.com/D2G_Themes_Skins/themes/html/HASE_D2G_DivTheme/chi/images/elogo.gif">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1840" b="5834"/>
          <a:stretch/>
        </p:blipFill>
        <p:spPr bwMode="auto">
          <a:xfrm>
            <a:off x="1189952" y="2515120"/>
            <a:ext cx="2745410" cy="4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34" descr="HSBC The world's local bank">
            <a:hlinkClick r:id="rId8" tooltip="&quot;Go back to the HSBC Careers site&quo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5993" y="1588616"/>
            <a:ext cx="1587104" cy="29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0" descr="http://warrants.ubs.com/home/images/logo_header_c.gif">
            <a:hlinkClick r:id="rId10" tooltip="&quot;瑞銀認股證香港&quo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0411" y="2537777"/>
            <a:ext cx="1664788" cy="33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1" descr="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5766" y="3428664"/>
            <a:ext cx="2215199" cy="48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圖片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92405" y="1310756"/>
            <a:ext cx="1797351" cy="92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圖片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14621" y="3466292"/>
            <a:ext cx="1884971" cy="47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descr="Image result for ICBC"/>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34225" b="33922"/>
          <a:stretch/>
        </p:blipFill>
        <p:spPr bwMode="auto">
          <a:xfrm>
            <a:off x="3329916" y="1499139"/>
            <a:ext cx="1460545" cy="4652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2" descr="Related imag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15965" y="3326068"/>
            <a:ext cx="2266478" cy="7177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擴展業務】傳招商局洽談投資法航運公司港口資產(16:33) - 20190902 ..."/>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5690" t="8328" r="14727" b="9120"/>
          <a:stretch/>
        </p:blipFill>
        <p:spPr bwMode="auto">
          <a:xfrm>
            <a:off x="5231752" y="3133964"/>
            <a:ext cx="1343506" cy="838803"/>
          </a:xfrm>
          <a:prstGeom prst="rect">
            <a:avLst/>
          </a:prstGeom>
          <a:noFill/>
          <a:extLst>
            <a:ext uri="{909E8E84-426E-40DD-AFC4-6F175D3DCCD1}">
              <a14:hiddenFill xmlns:a14="http://schemas.microsoft.com/office/drawing/2010/main">
                <a:solidFill>
                  <a:srgbClr val="FFFFFF"/>
                </a:solidFill>
              </a14:hiddenFill>
            </a:ext>
          </a:extLst>
        </p:spPr>
      </p:pic>
      <p:pic>
        <p:nvPicPr>
          <p:cNvPr id="22" name="圖片 21"/>
          <p:cNvPicPr>
            <a:picLocks noChangeAspect="1"/>
          </p:cNvPicPr>
          <p:nvPr/>
        </p:nvPicPr>
        <p:blipFill>
          <a:blip r:embed="rId18"/>
          <a:stretch>
            <a:fillRect/>
          </a:stretch>
        </p:blipFill>
        <p:spPr>
          <a:xfrm>
            <a:off x="2742471" y="4286680"/>
            <a:ext cx="1414962" cy="730841"/>
          </a:xfrm>
          <a:prstGeom prst="rect">
            <a:avLst/>
          </a:prstGeom>
        </p:spPr>
      </p:pic>
      <p:pic>
        <p:nvPicPr>
          <p:cNvPr id="23" name="Picture 10" descr="澳門華人銀行"/>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902913" y="2300714"/>
            <a:ext cx="1986598" cy="764375"/>
          </a:xfrm>
          <a:prstGeom prst="rect">
            <a:avLst/>
          </a:prstGeom>
          <a:noFill/>
          <a:extLst>
            <a:ext uri="{909E8E84-426E-40DD-AFC4-6F175D3DCCD1}">
              <a14:hiddenFill xmlns:a14="http://schemas.microsoft.com/office/drawing/2010/main">
                <a:solidFill>
                  <a:srgbClr val="FFFFFF"/>
                </a:solidFill>
              </a14:hiddenFill>
            </a:ext>
          </a:extLst>
        </p:spPr>
      </p:pic>
      <p:sp>
        <p:nvSpPr>
          <p:cNvPr id="24" name="Text Placeholder 1"/>
          <p:cNvSpPr txBox="1">
            <a:spLocks/>
          </p:cNvSpPr>
          <p:nvPr/>
        </p:nvSpPr>
        <p:spPr>
          <a:xfrm>
            <a:off x="378096" y="466971"/>
            <a:ext cx="11573197" cy="72424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zh-TW" sz="2800" b="1" dirty="0"/>
              <a:t>Business Strategic Partners/Clients</a:t>
            </a:r>
            <a:endParaRPr lang="zh-TW" altLang="en-US" sz="2800" b="1" dirty="0"/>
          </a:p>
        </p:txBody>
      </p:sp>
      <p:pic>
        <p:nvPicPr>
          <p:cNvPr id="1030" name="Picture 6" descr="Sihl.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63632" y="2280548"/>
            <a:ext cx="953185" cy="7696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siam.com.hk/wp-content/themes/twentyeleven/images/siam_logo.gif"/>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215532" y="2370600"/>
            <a:ext cx="517248" cy="6170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ata.cbonds.info/organisations_logos/14071/1608..."/>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04185" y="4127721"/>
            <a:ext cx="1761392" cy="95365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Apex Group Ltd (Hong Kong Branch) | LinkedIn"/>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519429" y="5121178"/>
            <a:ext cx="835724" cy="835724"/>
          </a:xfrm>
          <a:prstGeom prst="rect">
            <a:avLst/>
          </a:prstGeom>
          <a:noFill/>
          <a:extLst>
            <a:ext uri="{909E8E84-426E-40DD-AFC4-6F175D3DCCD1}">
              <a14:hiddenFill xmlns:a14="http://schemas.microsoft.com/office/drawing/2010/main">
                <a:solidFill>
                  <a:srgbClr val="FFFFFF"/>
                </a:solidFill>
              </a14:hiddenFill>
            </a:ext>
          </a:extLst>
        </p:spPr>
      </p:pic>
      <p:pic>
        <p:nvPicPr>
          <p:cNvPr id="29" name="圖片 28"/>
          <p:cNvPicPr>
            <a:picLocks noChangeAspect="1"/>
          </p:cNvPicPr>
          <p:nvPr/>
        </p:nvPicPr>
        <p:blipFill>
          <a:blip r:embed="rId24"/>
          <a:stretch>
            <a:fillRect/>
          </a:stretch>
        </p:blipFill>
        <p:spPr>
          <a:xfrm>
            <a:off x="5168688" y="5406744"/>
            <a:ext cx="1195627" cy="445087"/>
          </a:xfrm>
          <a:prstGeom prst="rect">
            <a:avLst/>
          </a:prstGeom>
        </p:spPr>
      </p:pic>
      <p:pic>
        <p:nvPicPr>
          <p:cNvPr id="4" name="Picture 12" descr="KPMG logo.sv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979413" y="5323623"/>
            <a:ext cx="1274519" cy="5277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ile:Atradius logo.sv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51814" y="5406744"/>
            <a:ext cx="1621111" cy="444610"/>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01" descr="http://isd.org.hk/home09.files/home_1a.gif">
            <a:hlinkClick r:id="rId27"/>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794213" y="4391988"/>
            <a:ext cx="2577135" cy="57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0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235876" y="4359047"/>
            <a:ext cx="2641277" cy="59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圖片 33"/>
          <p:cNvPicPr>
            <a:picLocks noChangeAspect="1"/>
          </p:cNvPicPr>
          <p:nvPr/>
        </p:nvPicPr>
        <p:blipFill>
          <a:blip r:embed="rId30"/>
          <a:stretch>
            <a:fillRect/>
          </a:stretch>
        </p:blipFill>
        <p:spPr>
          <a:xfrm>
            <a:off x="4450348" y="4253850"/>
            <a:ext cx="1831883" cy="701396"/>
          </a:xfrm>
          <a:prstGeom prst="rect">
            <a:avLst/>
          </a:prstGeom>
        </p:spPr>
      </p:pic>
      <p:pic>
        <p:nvPicPr>
          <p:cNvPr id="1042" name="Picture 18" descr="pbs.twimg.com/profile_images/114607991604114636..."/>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0358858" y="5137122"/>
            <a:ext cx="985924" cy="9859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2" descr="jpmorgan hong kong logo">
            <a:hlinkClick r:id="rId32" tooltip="&quot;JP Morgan Hong Kong&quo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510267" y="5531546"/>
            <a:ext cx="1181585" cy="3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
          <p:cNvPicPr>
            <a:picLocks noChangeAspect="1" noChangeArrowheads="1"/>
          </p:cNvPicPr>
          <p:nvPr/>
        </p:nvPicPr>
        <p:blipFill rotWithShape="1">
          <a:blip r:embed="rId34">
            <a:extLst>
              <a:ext uri="{28A0092B-C50C-407E-A947-70E740481C1C}">
                <a14:useLocalDpi xmlns:a14="http://schemas.microsoft.com/office/drawing/2010/main" val="0"/>
              </a:ext>
            </a:extLst>
          </a:blip>
          <a:srcRect t="17614"/>
          <a:stretch/>
        </p:blipFill>
        <p:spPr bwMode="auto">
          <a:xfrm>
            <a:off x="8691852" y="5484263"/>
            <a:ext cx="1638265" cy="33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hina Evergrande Group"/>
          <p:cNvPicPr>
            <a:picLocks noChangeAspect="1" noChangeArrowheads="1"/>
          </p:cNvPicPr>
          <p:nvPr/>
        </p:nvPicPr>
        <p:blipFill rotWithShape="1">
          <a:blip r:embed="rId35">
            <a:extLst>
              <a:ext uri="{28A0092B-C50C-407E-A947-70E740481C1C}">
                <a14:useLocalDpi xmlns:a14="http://schemas.microsoft.com/office/drawing/2010/main" val="0"/>
              </a:ext>
            </a:extLst>
          </a:blip>
          <a:srcRect t="32052" b="39596"/>
          <a:stretch/>
        </p:blipFill>
        <p:spPr bwMode="auto">
          <a:xfrm>
            <a:off x="9023709" y="3466292"/>
            <a:ext cx="1731153" cy="4908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中國鐵路工程集團- 維基百科，自由的百科全書"/>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0031495" y="2303991"/>
            <a:ext cx="722721" cy="7227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SHINEWING Hong Kong | LinkedIn"/>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18176" y="5193737"/>
            <a:ext cx="870623" cy="87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25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投影片編號版面配置區 3"/>
          <p:cNvSpPr txBox="1">
            <a:spLocks noChangeArrowheads="1"/>
          </p:cNvSpPr>
          <p:nvPr/>
        </p:nvSpPr>
        <p:spPr bwMode="auto">
          <a:xfrm>
            <a:off x="8034226" y="7400254"/>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286" rtl="0" eaLnBrk="1" latinLnBrk="0" hangingPunct="1">
              <a:defRPr kumimoji="1" sz="1800" kern="1200">
                <a:solidFill>
                  <a:schemeClr val="tx1"/>
                </a:solidFill>
                <a:latin typeface="Arial" panose="020B0604020202020204" pitchFamily="34" charset="0"/>
                <a:ea typeface="MS PGothic" panose="020B0600070205080204" pitchFamily="34" charset="-128"/>
                <a:cs typeface="+mn-cs"/>
              </a:defRPr>
            </a:lvl1pPr>
            <a:lvl2pPr marL="742950" indent="-285750" algn="l" defTabSz="914286" rtl="0" eaLnBrk="1" latinLnBrk="0" hangingPunct="1">
              <a:defRPr kumimoji="1" sz="1800" kern="1200">
                <a:solidFill>
                  <a:schemeClr val="tx1"/>
                </a:solidFill>
                <a:latin typeface="Arial" panose="020B0604020202020204" pitchFamily="34" charset="0"/>
                <a:ea typeface="MS PGothic" panose="020B0600070205080204" pitchFamily="34" charset="-128"/>
                <a:cs typeface="+mn-cs"/>
              </a:defRPr>
            </a:lvl2pPr>
            <a:lvl3pPr marL="1143000" indent="-228600" algn="l" defTabSz="914286" rtl="0" eaLnBrk="1" latinLnBrk="0" hangingPunct="1">
              <a:defRPr kumimoji="1" sz="18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914286" rtl="0" eaLnBrk="1" latinLnBrk="0" hangingPunct="1">
              <a:defRPr kumimoji="1" sz="1800" kern="1200">
                <a:solidFill>
                  <a:schemeClr val="tx1"/>
                </a:solidFill>
                <a:latin typeface="Arial" panose="020B0604020202020204" pitchFamily="34" charset="0"/>
                <a:ea typeface="MS PGothic" panose="020B0600070205080204" pitchFamily="34" charset="-128"/>
                <a:cs typeface="+mn-cs"/>
              </a:defRPr>
            </a:lvl4pPr>
            <a:lvl5pPr marL="2057400" indent="-228600" algn="l" defTabSz="914286" rtl="0" eaLnBrk="1" latinLnBrk="0" hangingPunct="1">
              <a:defRPr kumimoji="1" sz="18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286" rtl="0" eaLnBrk="0" fontAlgn="base" latinLnBrk="0" hangingPunct="0">
              <a:spcBef>
                <a:spcPct val="0"/>
              </a:spcBef>
              <a:spcAft>
                <a:spcPct val="0"/>
              </a:spcAft>
              <a:defRPr kumimoji="1" sz="18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286" rtl="0" eaLnBrk="0" fontAlgn="base" latinLnBrk="0" hangingPunct="0">
              <a:spcBef>
                <a:spcPct val="0"/>
              </a:spcBef>
              <a:spcAft>
                <a:spcPct val="0"/>
              </a:spcAft>
              <a:defRPr kumimoji="1" sz="18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286" rtl="0" eaLnBrk="0" fontAlgn="base" latinLnBrk="0" hangingPunct="0">
              <a:spcBef>
                <a:spcPct val="0"/>
              </a:spcBef>
              <a:spcAft>
                <a:spcPct val="0"/>
              </a:spcAft>
              <a:defRPr kumimoji="1" sz="18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286" rtl="0" eaLnBrk="0" fontAlgn="base" latinLnBrk="0" hangingPunct="0">
              <a:spcBef>
                <a:spcPct val="0"/>
              </a:spcBef>
              <a:spcAft>
                <a:spcPct val="0"/>
              </a:spcAft>
              <a:defRPr kumimoji="1" sz="1800" kern="1200">
                <a:solidFill>
                  <a:schemeClr val="tx1"/>
                </a:solidFill>
                <a:latin typeface="Arial" panose="020B0604020202020204" pitchFamily="34" charset="0"/>
                <a:ea typeface="MS PGothic" panose="020B0600070205080204" pitchFamily="34" charset="-128"/>
                <a:cs typeface="+mn-cs"/>
              </a:defRPr>
            </a:lvl9pPr>
          </a:lstStyle>
          <a:p>
            <a:fld id="{F8EDCC6A-F747-4D77-BA22-AF891944C6E0}" type="slidenum">
              <a:rPr kumimoji="0" lang="en-US" altLang="zh-TW" smtClean="0">
                <a:solidFill>
                  <a:srgbClr val="B5A788"/>
                </a:solidFill>
              </a:rPr>
              <a:pPr/>
              <a:t>13</a:t>
            </a:fld>
            <a:endParaRPr kumimoji="0" lang="en-US" altLang="zh-TW">
              <a:solidFill>
                <a:srgbClr val="B5A788"/>
              </a:solidFill>
            </a:endParaRPr>
          </a:p>
        </p:txBody>
      </p:sp>
      <p:pic>
        <p:nvPicPr>
          <p:cNvPr id="47" name="圖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3335" y="3412800"/>
            <a:ext cx="1323720" cy="43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nov-logo" descr="Novartis">
            <a:hlinkClick r:id="rId3" tooltip="&quot;Novartis&quo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5075" y="2454306"/>
            <a:ext cx="1361548" cy="34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7" descr="http://www.biocsl.co.nz/docs/297/364/bioCSL_logo.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3237" y="2485956"/>
            <a:ext cx="1161019" cy="3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8200" y="4404687"/>
            <a:ext cx="1446580" cy="64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logo" descr="返回主頁">
            <a:hlinkClick r:id="rId8" tooltip="返回主頁"/>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24106" y="4440075"/>
            <a:ext cx="1651974" cy="52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90" descr="http://admin.pressroom.rogervivier.com/imgs/logo-rogervivie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62913" y="4424434"/>
            <a:ext cx="1437635" cy="59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圖片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88593" y="4424434"/>
            <a:ext cx="2091284" cy="40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圖片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9549" y="4392992"/>
            <a:ext cx="880612" cy="58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 descr="http://www.bayer.com.cn/Public/new/Images/logo_2.jp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75951" y="2328294"/>
            <a:ext cx="766467" cy="76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圖片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09143" y="4357524"/>
            <a:ext cx="661494" cy="66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6" descr="Image result for SANYO DENKI]"/>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32327" b="31589"/>
          <a:stretch/>
        </p:blipFill>
        <p:spPr bwMode="auto">
          <a:xfrm>
            <a:off x="4372622" y="1581502"/>
            <a:ext cx="2409002" cy="43462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8" descr="Image result for china tai pin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975" t="35201" r="-975" b="36197"/>
          <a:stretch/>
        </p:blipFill>
        <p:spPr bwMode="auto">
          <a:xfrm>
            <a:off x="4772332" y="3390471"/>
            <a:ext cx="1703547" cy="48725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0" descr="Image result for mira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566388" y="1325421"/>
            <a:ext cx="1962892" cy="650171"/>
          </a:xfrm>
          <a:prstGeom prst="rect">
            <a:avLst/>
          </a:prstGeom>
          <a:noFill/>
          <a:extLst>
            <a:ext uri="{909E8E84-426E-40DD-AFC4-6F175D3DCCD1}">
              <a14:hiddenFill xmlns:a14="http://schemas.microsoft.com/office/drawing/2010/main">
                <a:solidFill>
                  <a:srgbClr val="FFFFFF"/>
                </a:solidFill>
              </a14:hiddenFill>
            </a:ext>
          </a:extLst>
        </p:spPr>
      </p:pic>
      <p:pic>
        <p:nvPicPr>
          <p:cNvPr id="62" name="圖片 61"/>
          <p:cNvPicPr>
            <a:picLocks noChangeAspect="1"/>
          </p:cNvPicPr>
          <p:nvPr/>
        </p:nvPicPr>
        <p:blipFill>
          <a:blip r:embed="rId19"/>
          <a:stretch>
            <a:fillRect/>
          </a:stretch>
        </p:blipFill>
        <p:spPr>
          <a:xfrm>
            <a:off x="8632156" y="1459467"/>
            <a:ext cx="2157061" cy="556662"/>
          </a:xfrm>
          <a:prstGeom prst="rect">
            <a:avLst/>
          </a:prstGeom>
        </p:spPr>
      </p:pic>
      <p:pic>
        <p:nvPicPr>
          <p:cNvPr id="24" name="Picture 6" descr="Image result for qbe insuran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845720" y="2452340"/>
            <a:ext cx="1074759" cy="32644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Mizuho Securities (2018 Annual) | ASIFMA"/>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15975" t="32494" r="14112" b="29015"/>
          <a:stretch/>
        </p:blipFill>
        <p:spPr bwMode="auto">
          <a:xfrm>
            <a:off x="1194996" y="1524642"/>
            <a:ext cx="1374685" cy="56705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Impact Investing and Patient Capital — Faith Driven Investor"/>
          <p:cNvPicPr>
            <a:picLocks noChangeAspect="1" noChangeArrowheads="1"/>
          </p:cNvPicPr>
          <p:nvPr/>
        </p:nvPicPr>
        <p:blipFill rotWithShape="1">
          <a:blip r:embed="rId22">
            <a:extLst>
              <a:ext uri="{28A0092B-C50C-407E-A947-70E740481C1C}">
                <a14:useLocalDpi xmlns:a14="http://schemas.microsoft.com/office/drawing/2010/main" val="0"/>
              </a:ext>
            </a:extLst>
          </a:blip>
          <a:srcRect t="31775" b="26986"/>
          <a:stretch/>
        </p:blipFill>
        <p:spPr bwMode="auto">
          <a:xfrm>
            <a:off x="2633447" y="5341470"/>
            <a:ext cx="1705399" cy="703298"/>
          </a:xfrm>
          <a:prstGeom prst="rect">
            <a:avLst/>
          </a:prstGeom>
          <a:noFill/>
          <a:extLst>
            <a:ext uri="{909E8E84-426E-40DD-AFC4-6F175D3DCCD1}">
              <a14:hiddenFill xmlns:a14="http://schemas.microsoft.com/office/drawing/2010/main">
                <a:solidFill>
                  <a:srgbClr val="FFFFFF"/>
                </a:solidFill>
              </a14:hiddenFill>
            </a:ext>
          </a:extLst>
        </p:spPr>
      </p:pic>
      <p:pic>
        <p:nvPicPr>
          <p:cNvPr id="28" name="圖片 27"/>
          <p:cNvPicPr>
            <a:picLocks noChangeAspect="1"/>
          </p:cNvPicPr>
          <p:nvPr/>
        </p:nvPicPr>
        <p:blipFill>
          <a:blip r:embed="rId23"/>
          <a:stretch>
            <a:fillRect/>
          </a:stretch>
        </p:blipFill>
        <p:spPr>
          <a:xfrm>
            <a:off x="6268985" y="5422956"/>
            <a:ext cx="2841715" cy="540326"/>
          </a:xfrm>
          <a:prstGeom prst="rect">
            <a:avLst/>
          </a:prstGeom>
        </p:spPr>
      </p:pic>
      <p:pic>
        <p:nvPicPr>
          <p:cNvPr id="29" name="圖片 28"/>
          <p:cNvPicPr>
            <a:picLocks noChangeAspect="1"/>
          </p:cNvPicPr>
          <p:nvPr/>
        </p:nvPicPr>
        <p:blipFill>
          <a:blip r:embed="rId24"/>
          <a:stretch>
            <a:fillRect/>
          </a:stretch>
        </p:blipFill>
        <p:spPr>
          <a:xfrm>
            <a:off x="4454406" y="5435690"/>
            <a:ext cx="1710288" cy="463761"/>
          </a:xfrm>
          <a:prstGeom prst="rect">
            <a:avLst/>
          </a:prstGeom>
        </p:spPr>
      </p:pic>
      <p:sp>
        <p:nvSpPr>
          <p:cNvPr id="37" name="Text Placeholder 1"/>
          <p:cNvSpPr txBox="1">
            <a:spLocks/>
          </p:cNvSpPr>
          <p:nvPr/>
        </p:nvSpPr>
        <p:spPr>
          <a:xfrm>
            <a:off x="378096" y="466971"/>
            <a:ext cx="11573197" cy="72424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zh-TW" sz="2800" b="1" dirty="0"/>
              <a:t>Business Strategic Partners/Clients</a:t>
            </a:r>
            <a:endParaRPr lang="zh-TW" altLang="en-US" sz="2800" b="1" dirty="0"/>
          </a:p>
        </p:txBody>
      </p:sp>
      <p:pic>
        <p:nvPicPr>
          <p:cNvPr id="38" name="Picture 2" descr="Image result for AXA HONG KO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952452" y="3318983"/>
            <a:ext cx="626789" cy="62678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Image result for PRUDENTIAL"/>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546924" y="3293860"/>
            <a:ext cx="1338834" cy="567889"/>
          </a:xfrm>
          <a:prstGeom prst="rect">
            <a:avLst/>
          </a:prstGeom>
          <a:noFill/>
          <a:extLst>
            <a:ext uri="{909E8E84-426E-40DD-AFC4-6F175D3DCCD1}">
              <a14:hiddenFill xmlns:a14="http://schemas.microsoft.com/office/drawing/2010/main">
                <a:solidFill>
                  <a:srgbClr val="FFFFFF"/>
                </a:solidFill>
              </a14:hiddenFill>
            </a:ext>
          </a:extLst>
        </p:spPr>
      </p:pic>
      <p:pic>
        <p:nvPicPr>
          <p:cNvPr id="40" name="logoImg" descr="JLL Logo">
            <a:hlinkClick r:id="rId27"/>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317099" y="4386230"/>
            <a:ext cx="896193" cy="59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PKF JAPAN｜Professional Audit, Tax and Advisory Services"/>
          <p:cNvPicPr>
            <a:picLocks noChangeAspect="1" noChangeArrowheads="1"/>
          </p:cNvPicPr>
          <p:nvPr/>
        </p:nvPicPr>
        <p:blipFill rotWithShape="1">
          <a:blip r:embed="rId29">
            <a:extLst>
              <a:ext uri="{28A0092B-C50C-407E-A947-70E740481C1C}">
                <a14:useLocalDpi xmlns:a14="http://schemas.microsoft.com/office/drawing/2010/main" val="0"/>
              </a:ext>
            </a:extLst>
          </a:blip>
          <a:srcRect t="19007" b="25914"/>
          <a:stretch/>
        </p:blipFill>
        <p:spPr bwMode="auto">
          <a:xfrm>
            <a:off x="6487709" y="1385201"/>
            <a:ext cx="1356690" cy="74724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ile:Dentsu logo.sv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092818" y="2480677"/>
            <a:ext cx="1188953" cy="25760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Group Companies | COMPANY | Infocom Corporation"/>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968118" y="2199356"/>
            <a:ext cx="2521486" cy="81714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25542381.s21i.faiusr.com/2/ABUIABACGAAgt53b-wUompz1RjCZBTiRBQ.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635250" y="3054960"/>
            <a:ext cx="1058422" cy="104569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est home page | Forbes Global CEO Conference 2017"/>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498569" y="3173033"/>
            <a:ext cx="877901" cy="816652"/>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安里控股完成收購蓮花資產管理- 香港文匯報"/>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735946" y="5347678"/>
            <a:ext cx="653933" cy="645759"/>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SV International – ISR Thailand Hotel &amp; Restaurant Supplies"/>
          <p:cNvPicPr>
            <a:picLocks noChangeAspect="1" noChangeArrowheads="1"/>
          </p:cNvPicPr>
          <p:nvPr/>
        </p:nvPicPr>
        <p:blipFill rotWithShape="1">
          <a:blip r:embed="rId35">
            <a:extLst>
              <a:ext uri="{28A0092B-C50C-407E-A947-70E740481C1C}">
                <a14:useLocalDpi xmlns:a14="http://schemas.microsoft.com/office/drawing/2010/main" val="0"/>
              </a:ext>
            </a:extLst>
          </a:blip>
          <a:srcRect l="14022" t="8252" r="13978" b="10232"/>
          <a:stretch/>
        </p:blipFill>
        <p:spPr bwMode="auto">
          <a:xfrm>
            <a:off x="824020" y="4334792"/>
            <a:ext cx="1268798" cy="897805"/>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1"/>
          <p:cNvPicPr>
            <a:picLocks noChangeAspect="1"/>
          </p:cNvPicPr>
          <p:nvPr/>
        </p:nvPicPr>
        <p:blipFill>
          <a:blip r:embed="rId36"/>
          <a:stretch>
            <a:fillRect/>
          </a:stretch>
        </p:blipFill>
        <p:spPr>
          <a:xfrm>
            <a:off x="7721388" y="1524642"/>
            <a:ext cx="811494" cy="439069"/>
          </a:xfrm>
          <a:prstGeom prst="rect">
            <a:avLst/>
          </a:prstGeom>
        </p:spPr>
      </p:pic>
      <p:pic>
        <p:nvPicPr>
          <p:cNvPr id="3" name="圖片 2"/>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9311265" y="5232597"/>
            <a:ext cx="1279041" cy="912071"/>
          </a:xfrm>
          <a:prstGeom prst="rect">
            <a:avLst/>
          </a:prstGeom>
        </p:spPr>
      </p:pic>
      <p:pic>
        <p:nvPicPr>
          <p:cNvPr id="5" name="圖片 4"/>
          <p:cNvPicPr>
            <a:picLocks noChangeAspect="1"/>
          </p:cNvPicPr>
          <p:nvPr/>
        </p:nvPicPr>
        <p:blipFill>
          <a:blip r:embed="rId38"/>
          <a:stretch>
            <a:fillRect/>
          </a:stretch>
        </p:blipFill>
        <p:spPr>
          <a:xfrm>
            <a:off x="9505905" y="3104118"/>
            <a:ext cx="1084401" cy="1056517"/>
          </a:xfrm>
          <a:prstGeom prst="rect">
            <a:avLst/>
          </a:prstGeom>
        </p:spPr>
      </p:pic>
    </p:spTree>
    <p:extLst>
      <p:ext uri="{BB962C8B-B14F-4D97-AF65-F5344CB8AC3E}">
        <p14:creationId xmlns:p14="http://schemas.microsoft.com/office/powerpoint/2010/main" val="3436744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normAutofit fontScale="92500" lnSpcReduction="10000"/>
          </a:bodyPr>
          <a:lstStyle/>
          <a:p>
            <a:endParaRPr lang="zh-HK" altLang="en-US"/>
          </a:p>
        </p:txBody>
      </p:sp>
      <p:pic>
        <p:nvPicPr>
          <p:cNvPr id="3" name="Picture 8" descr="Image result for business images&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49920" y="-36720"/>
            <a:ext cx="10342080" cy="6894720"/>
          </a:xfrm>
          <a:prstGeom prst="rect">
            <a:avLst/>
          </a:prstGeom>
          <a:noFill/>
          <a:extLst>
            <a:ext uri="{909E8E84-426E-40DD-AFC4-6F175D3DCCD1}">
              <a14:hiddenFill xmlns:a14="http://schemas.microsoft.com/office/drawing/2010/main">
                <a:solidFill>
                  <a:srgbClr val="FFFFFF"/>
                </a:solidFill>
              </a14:hiddenFill>
            </a:ext>
          </a:extLst>
        </p:spPr>
      </p:pic>
      <p:sp>
        <p:nvSpPr>
          <p:cNvPr id="5" name="直角三角形 4"/>
          <p:cNvSpPr/>
          <p:nvPr/>
        </p:nvSpPr>
        <p:spPr>
          <a:xfrm rot="10800000" flipH="1">
            <a:off x="3285487" y="1690813"/>
            <a:ext cx="4746171" cy="5393082"/>
          </a:xfrm>
          <a:prstGeom prst="rtTriangl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流程圖: 資料 5"/>
          <p:cNvSpPr/>
          <p:nvPr/>
        </p:nvSpPr>
        <p:spPr>
          <a:xfrm>
            <a:off x="2559850" y="-31220"/>
            <a:ext cx="6814502" cy="1766789"/>
          </a:xfrm>
          <a:prstGeom prst="flowChartInputOutput">
            <a:avLst/>
          </a:prstGeom>
          <a:solidFill>
            <a:srgbClr val="507C89"/>
          </a:solidFill>
          <a:ln>
            <a:solidFill>
              <a:srgbClr val="507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矩形 7"/>
          <p:cNvSpPr/>
          <p:nvPr/>
        </p:nvSpPr>
        <p:spPr>
          <a:xfrm>
            <a:off x="11794" y="1643965"/>
            <a:ext cx="3462926" cy="52140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 name="TextBox 20">
            <a:extLst>
              <a:ext uri="{FF2B5EF4-FFF2-40B4-BE49-F238E27FC236}">
                <a16:creationId xmlns:a16="http://schemas.microsoft.com/office/drawing/2014/main" id="{D05998D4-5A01-42CC-817B-52C8740C8A2A}"/>
              </a:ext>
            </a:extLst>
          </p:cNvPr>
          <p:cNvSpPr txBox="1"/>
          <p:nvPr/>
        </p:nvSpPr>
        <p:spPr>
          <a:xfrm>
            <a:off x="399007" y="2115927"/>
            <a:ext cx="5904560" cy="3139321"/>
          </a:xfrm>
          <a:prstGeom prst="rect">
            <a:avLst/>
          </a:prstGeom>
          <a:noFill/>
        </p:spPr>
        <p:txBody>
          <a:bodyPr wrap="square" rtlCol="0" anchor="ctr">
            <a:spAutoFit/>
          </a:bodyPr>
          <a:lstStyle/>
          <a:p>
            <a:pPr marL="171450" indent="-171450">
              <a:buFont typeface="Arial" panose="020B0604020202020204" pitchFamily="34" charset="0"/>
              <a:buChar char="•"/>
            </a:pPr>
            <a:r>
              <a:rPr lang="en-HK" altLang="zh-HK" sz="1200" dirty="0">
                <a:solidFill>
                  <a:schemeClr val="bg2">
                    <a:lumMod val="50000"/>
                  </a:schemeClr>
                </a:solidFill>
              </a:rPr>
              <a:t>Expanding our professional staff up to 50 in number in next 5 years</a:t>
            </a:r>
          </a:p>
          <a:p>
            <a:pPr marL="171450" indent="-171450">
              <a:buFont typeface="Arial" panose="020B0604020202020204" pitchFamily="34" charset="0"/>
              <a:buChar char="•"/>
            </a:pPr>
            <a:endParaRPr lang="en-HK" altLang="zh-TW" sz="1200" dirty="0">
              <a:solidFill>
                <a:schemeClr val="bg2">
                  <a:lumMod val="50000"/>
                </a:schemeClr>
              </a:solidFill>
            </a:endParaRPr>
          </a:p>
          <a:p>
            <a:pPr marL="171450" indent="-171450">
              <a:buFont typeface="Arial" panose="020B0604020202020204" pitchFamily="34" charset="0"/>
              <a:buChar char="•"/>
            </a:pPr>
            <a:r>
              <a:rPr lang="en-HK" altLang="zh-HK" sz="1200" dirty="0">
                <a:solidFill>
                  <a:schemeClr val="bg2">
                    <a:lumMod val="50000"/>
                  </a:schemeClr>
                </a:solidFill>
              </a:rPr>
              <a:t>Strengthening our commercial, corporate, and capital finance practices</a:t>
            </a:r>
            <a:endParaRPr lang="en-HK" altLang="zh-TW" sz="1200" dirty="0">
              <a:solidFill>
                <a:schemeClr val="bg2">
                  <a:lumMod val="50000"/>
                </a:schemeClr>
              </a:solidFill>
            </a:endParaRPr>
          </a:p>
          <a:p>
            <a:pPr marL="171450" indent="-171450">
              <a:buFont typeface="Arial" panose="020B0604020202020204" pitchFamily="34" charset="0"/>
              <a:buChar char="•"/>
            </a:pPr>
            <a:endParaRPr lang="en-HK" altLang="zh-TW" sz="1200" dirty="0">
              <a:solidFill>
                <a:schemeClr val="bg2">
                  <a:lumMod val="50000"/>
                </a:schemeClr>
              </a:solidFill>
            </a:endParaRPr>
          </a:p>
          <a:p>
            <a:pPr marL="171450" indent="-171450">
              <a:buFont typeface="Arial" panose="020B0604020202020204" pitchFamily="34" charset="0"/>
              <a:buChar char="•"/>
            </a:pPr>
            <a:r>
              <a:rPr lang="en-HK" altLang="zh-HK" sz="1200" dirty="0">
                <a:solidFill>
                  <a:schemeClr val="bg2">
                    <a:lumMod val="50000"/>
                  </a:schemeClr>
                </a:solidFill>
              </a:rPr>
              <a:t>Enhancing cross- border dispute resolutions </a:t>
            </a:r>
          </a:p>
          <a:p>
            <a:pPr marL="171450" indent="-171450">
              <a:buFont typeface="Arial" panose="020B0604020202020204" pitchFamily="34" charset="0"/>
              <a:buChar char="•"/>
            </a:pPr>
            <a:endParaRPr lang="en-HK" altLang="zh-TW" sz="1200" dirty="0">
              <a:solidFill>
                <a:schemeClr val="bg2">
                  <a:lumMod val="50000"/>
                </a:schemeClr>
              </a:solidFill>
            </a:endParaRPr>
          </a:p>
          <a:p>
            <a:pPr marL="171450" indent="-171450">
              <a:buFont typeface="Arial" panose="020B0604020202020204" pitchFamily="34" charset="0"/>
              <a:buChar char="•"/>
            </a:pPr>
            <a:r>
              <a:rPr lang="en-HK" altLang="zh-HK" sz="1200" dirty="0">
                <a:solidFill>
                  <a:schemeClr val="bg2">
                    <a:lumMod val="50000"/>
                  </a:schemeClr>
                </a:solidFill>
              </a:rPr>
              <a:t>Leveraging the Greater Bay Area Policy for PRC market</a:t>
            </a:r>
          </a:p>
          <a:p>
            <a:pPr marL="171450" indent="-171450">
              <a:buFont typeface="Arial" panose="020B0604020202020204" pitchFamily="34" charset="0"/>
              <a:buChar char="•"/>
            </a:pPr>
            <a:endParaRPr lang="en-HK" altLang="zh-TW" sz="1200" dirty="0">
              <a:solidFill>
                <a:schemeClr val="bg2">
                  <a:lumMod val="50000"/>
                </a:schemeClr>
              </a:solidFill>
            </a:endParaRPr>
          </a:p>
          <a:p>
            <a:pPr marL="171450" indent="-171450">
              <a:buFont typeface="Arial" panose="020B0604020202020204" pitchFamily="34" charset="0"/>
              <a:buChar char="•"/>
            </a:pPr>
            <a:r>
              <a:rPr lang="en-HK" altLang="zh-HK" sz="1200" dirty="0">
                <a:solidFill>
                  <a:schemeClr val="bg2">
                    <a:lumMod val="50000"/>
                  </a:schemeClr>
                </a:solidFill>
              </a:rPr>
              <a:t>Strengthening our International Practice</a:t>
            </a:r>
            <a:endParaRPr lang="zh-TW" altLang="zh-HK" sz="1200" dirty="0">
              <a:solidFill>
                <a:schemeClr val="bg2">
                  <a:lumMod val="50000"/>
                </a:schemeClr>
              </a:solidFill>
            </a:endParaRPr>
          </a:p>
          <a:p>
            <a:pPr marL="171450" indent="-171450">
              <a:buFont typeface="Arial" panose="020B0604020202020204" pitchFamily="34" charset="0"/>
              <a:buChar char="•"/>
            </a:pPr>
            <a:endParaRPr lang="zh-TW" altLang="zh-HK" sz="900" dirty="0">
              <a:solidFill>
                <a:schemeClr val="bg2">
                  <a:lumMod val="50000"/>
                </a:schemeClr>
              </a:solidFill>
            </a:endParaRPr>
          </a:p>
          <a:p>
            <a:pPr marL="171450" indent="-171450">
              <a:buFont typeface="Arial" panose="020B0604020202020204" pitchFamily="34" charset="0"/>
              <a:buChar char="•"/>
            </a:pPr>
            <a:r>
              <a:rPr lang="en-HK" altLang="zh-HK" sz="1200" dirty="0">
                <a:solidFill>
                  <a:schemeClr val="bg2">
                    <a:lumMod val="50000"/>
                  </a:schemeClr>
                </a:solidFill>
              </a:rPr>
              <a:t>Developing new blooming practices </a:t>
            </a:r>
            <a:endParaRPr lang="zh-TW" altLang="zh-HK" sz="1200" dirty="0">
              <a:solidFill>
                <a:schemeClr val="bg2">
                  <a:lumMod val="50000"/>
                </a:schemeClr>
              </a:solidFill>
            </a:endParaRPr>
          </a:p>
          <a:p>
            <a:pPr marL="171450" indent="-171450">
              <a:buFont typeface="Arial" panose="020B0604020202020204" pitchFamily="34" charset="0"/>
              <a:buChar char="•"/>
            </a:pPr>
            <a:endParaRPr lang="zh-TW" altLang="zh-HK" sz="1200" dirty="0">
              <a:solidFill>
                <a:schemeClr val="bg2">
                  <a:lumMod val="50000"/>
                </a:schemeClr>
              </a:solidFill>
            </a:endParaRPr>
          </a:p>
          <a:p>
            <a:pPr marL="171450" indent="-171450">
              <a:buFont typeface="Arial" panose="020B0604020202020204" pitchFamily="34" charset="0"/>
              <a:buChar char="•"/>
            </a:pPr>
            <a:r>
              <a:rPr lang="en-HK" altLang="zh-HK" sz="1200" dirty="0">
                <a:solidFill>
                  <a:schemeClr val="bg2">
                    <a:lumMod val="50000"/>
                  </a:schemeClr>
                </a:solidFill>
              </a:rPr>
              <a:t>Enhancing collaborations with stakeholders to achieve win-win goals</a:t>
            </a:r>
            <a:endParaRPr lang="zh-TW" altLang="zh-HK" sz="1200" dirty="0">
              <a:solidFill>
                <a:schemeClr val="bg2">
                  <a:lumMod val="50000"/>
                </a:schemeClr>
              </a:solidFill>
            </a:endParaRPr>
          </a:p>
          <a:p>
            <a:endParaRPr lang="zh-TW" altLang="zh-HK" sz="1200" dirty="0">
              <a:solidFill>
                <a:schemeClr val="bg2">
                  <a:lumMod val="50000"/>
                </a:schemeClr>
              </a:solidFill>
            </a:endParaRPr>
          </a:p>
          <a:p>
            <a:pPr marL="171450" indent="-171450">
              <a:buFont typeface="Arial" panose="020B0604020202020204" pitchFamily="34" charset="0"/>
              <a:buChar char="•"/>
            </a:pPr>
            <a:r>
              <a:rPr lang="en-HK" altLang="zh-HK" sz="1200" dirty="0">
                <a:solidFill>
                  <a:schemeClr val="bg2">
                    <a:lumMod val="50000"/>
                  </a:schemeClr>
                </a:solidFill>
              </a:rPr>
              <a:t>Improving our professionalism and services to clients  </a:t>
            </a:r>
            <a:endParaRPr lang="zh-TW" altLang="zh-HK" sz="1200" dirty="0">
              <a:solidFill>
                <a:schemeClr val="bg2">
                  <a:lumMod val="50000"/>
                </a:schemeClr>
              </a:solidFill>
            </a:endParaRPr>
          </a:p>
          <a:p>
            <a:pPr marL="171450" indent="-171450">
              <a:buFont typeface="Arial" panose="020B0604020202020204" pitchFamily="34" charset="0"/>
              <a:buChar char="•"/>
            </a:pPr>
            <a:endParaRPr lang="zh-TW" altLang="zh-HK" sz="900" dirty="0">
              <a:solidFill>
                <a:schemeClr val="bg2">
                  <a:lumMod val="50000"/>
                </a:schemeClr>
              </a:solidFill>
            </a:endParaRPr>
          </a:p>
          <a:p>
            <a:pPr marL="171450" indent="-171450">
              <a:buFont typeface="Arial" panose="020B0604020202020204" pitchFamily="34" charset="0"/>
              <a:buChar char="•"/>
            </a:pPr>
            <a:endParaRPr lang="zh-TW" altLang="zh-HK" sz="1200" dirty="0">
              <a:solidFill>
                <a:schemeClr val="bg2">
                  <a:lumMod val="50000"/>
                </a:schemeClr>
              </a:solidFill>
            </a:endParaRPr>
          </a:p>
        </p:txBody>
      </p:sp>
      <p:sp>
        <p:nvSpPr>
          <p:cNvPr id="18" name="流程圖: 資料 17"/>
          <p:cNvSpPr/>
          <p:nvPr/>
        </p:nvSpPr>
        <p:spPr>
          <a:xfrm>
            <a:off x="-1074055" y="-50233"/>
            <a:ext cx="5106185" cy="1785802"/>
          </a:xfrm>
          <a:prstGeom prst="flowChartInputOutput">
            <a:avLst/>
          </a:prstGeom>
          <a:solidFill>
            <a:srgbClr val="507C89"/>
          </a:solidFill>
          <a:ln>
            <a:solidFill>
              <a:srgbClr val="507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7" name="流程圖: 資料 6"/>
          <p:cNvSpPr/>
          <p:nvPr/>
        </p:nvSpPr>
        <p:spPr>
          <a:xfrm flipH="1">
            <a:off x="-1675645" y="-50233"/>
            <a:ext cx="5454674" cy="1785802"/>
          </a:xfrm>
          <a:prstGeom prst="flowChartInputOutput">
            <a:avLst/>
          </a:prstGeom>
          <a:solidFill>
            <a:srgbClr val="507C89"/>
          </a:solidFill>
          <a:ln>
            <a:solidFill>
              <a:srgbClr val="507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7" name="직사각형 2">
            <a:extLst>
              <a:ext uri="{FF2B5EF4-FFF2-40B4-BE49-F238E27FC236}">
                <a16:creationId xmlns:a16="http://schemas.microsoft.com/office/drawing/2014/main" id="{A1154D9F-BBCA-4AFC-B92B-7F043558D759}"/>
              </a:ext>
            </a:extLst>
          </p:cNvPr>
          <p:cNvSpPr/>
          <p:nvPr/>
        </p:nvSpPr>
        <p:spPr>
          <a:xfrm>
            <a:off x="601557" y="735326"/>
            <a:ext cx="3177473" cy="523220"/>
          </a:xfrm>
          <a:prstGeom prst="rect">
            <a:avLst/>
          </a:prstGeom>
        </p:spPr>
        <p:txBody>
          <a:bodyPr wrap="none">
            <a:spAutoFit/>
          </a:bodyPr>
          <a:lstStyle/>
          <a:p>
            <a:r>
              <a:rPr lang="en-US" altLang="ko-KR" sz="2800" b="1" dirty="0">
                <a:solidFill>
                  <a:schemeClr val="bg1"/>
                </a:solidFill>
                <a:latin typeface="Arial" panose="020B0604020202020204" pitchFamily="34" charset="0"/>
                <a:cs typeface="Arial" panose="020B0604020202020204" pitchFamily="34" charset="0"/>
              </a:rPr>
              <a:t>FONGS Forwards</a:t>
            </a:r>
          </a:p>
        </p:txBody>
      </p:sp>
    </p:spTree>
    <p:extLst>
      <p:ext uri="{BB962C8B-B14F-4D97-AF65-F5344CB8AC3E}">
        <p14:creationId xmlns:p14="http://schemas.microsoft.com/office/powerpoint/2010/main" val="1776690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A30D2A4D-D35F-42D7-9A59-9C60FE921D41}"/>
              </a:ext>
            </a:extLst>
          </p:cNvPr>
          <p:cNvSpPr txBox="1"/>
          <p:nvPr/>
        </p:nvSpPr>
        <p:spPr>
          <a:xfrm>
            <a:off x="613275" y="4301925"/>
            <a:ext cx="4185586" cy="1815882"/>
          </a:xfrm>
          <a:prstGeom prst="rect">
            <a:avLst/>
          </a:prstGeom>
          <a:noFill/>
        </p:spPr>
        <p:txBody>
          <a:bodyPr wrap="square" rtlCol="0">
            <a:spAutoFit/>
          </a:bodyPr>
          <a:lstStyle/>
          <a:p>
            <a:r>
              <a:rPr lang="en-US" altLang="zh-HK" sz="1600" b="1" dirty="0">
                <a:cs typeface="Arial" pitchFamily="34" charset="0"/>
              </a:rPr>
              <a:t>Head Office</a:t>
            </a:r>
            <a:r>
              <a:rPr lang="en-US" altLang="zh-HK" sz="1600" dirty="0">
                <a:cs typeface="Arial" pitchFamily="34" charset="0"/>
              </a:rPr>
              <a:t>:</a:t>
            </a:r>
          </a:p>
          <a:p>
            <a:r>
              <a:rPr lang="en-US" altLang="zh-HK" sz="1600" dirty="0">
                <a:cs typeface="Arial" pitchFamily="34" charset="0"/>
              </a:rPr>
              <a:t>Unit 01-02, 33/F Bank of America Tower </a:t>
            </a:r>
          </a:p>
          <a:p>
            <a:r>
              <a:rPr lang="en-US" altLang="zh-HK" sz="1600" dirty="0">
                <a:cs typeface="Arial" pitchFamily="34" charset="0"/>
              </a:rPr>
              <a:t>12 Harcourt Road</a:t>
            </a:r>
          </a:p>
          <a:p>
            <a:r>
              <a:rPr lang="en-US" altLang="zh-HK" sz="1600" dirty="0">
                <a:cs typeface="Arial" pitchFamily="34" charset="0"/>
              </a:rPr>
              <a:t>Central, Hong Kong</a:t>
            </a:r>
            <a:br>
              <a:rPr lang="en-US" altLang="zh-HK" sz="1600" dirty="0">
                <a:cs typeface="Arial" pitchFamily="34" charset="0"/>
              </a:rPr>
            </a:br>
            <a:endParaRPr lang="en-US" altLang="zh-HK" sz="1600" dirty="0">
              <a:cs typeface="Arial" pitchFamily="34" charset="0"/>
            </a:endParaRPr>
          </a:p>
          <a:p>
            <a:pPr fontAlgn="base"/>
            <a:r>
              <a:rPr lang="en-HK" altLang="zh-HK" sz="1600" dirty="0">
                <a:cs typeface="Arial" pitchFamily="34" charset="0"/>
              </a:rPr>
              <a:t>Phone: +852 3693 2800</a:t>
            </a:r>
            <a:br>
              <a:rPr lang="en-HK" altLang="zh-HK" sz="1600" dirty="0">
                <a:cs typeface="Arial" pitchFamily="34" charset="0"/>
              </a:rPr>
            </a:br>
            <a:r>
              <a:rPr lang="en-HK" altLang="zh-HK" sz="1600" dirty="0">
                <a:cs typeface="Arial" pitchFamily="34" charset="0"/>
              </a:rPr>
              <a:t>Fax: +852 3693 2801</a:t>
            </a:r>
          </a:p>
        </p:txBody>
      </p:sp>
      <p:sp>
        <p:nvSpPr>
          <p:cNvPr id="13" name="Rectangle 8">
            <a:extLst>
              <a:ext uri="{FF2B5EF4-FFF2-40B4-BE49-F238E27FC236}">
                <a16:creationId xmlns:a16="http://schemas.microsoft.com/office/drawing/2014/main" id="{80A6D14F-5CB0-4698-940B-5FF5FE60F87C}"/>
              </a:ext>
            </a:extLst>
          </p:cNvPr>
          <p:cNvSpPr/>
          <p:nvPr/>
        </p:nvSpPr>
        <p:spPr>
          <a:xfrm>
            <a:off x="10983495" y="1"/>
            <a:ext cx="1208505" cy="348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Rectangle 9">
            <a:extLst>
              <a:ext uri="{FF2B5EF4-FFF2-40B4-BE49-F238E27FC236}">
                <a16:creationId xmlns:a16="http://schemas.microsoft.com/office/drawing/2014/main" id="{5F6FCBD8-E811-4270-9C2B-888CBBA1F53E}"/>
              </a:ext>
            </a:extLst>
          </p:cNvPr>
          <p:cNvSpPr/>
          <p:nvPr/>
        </p:nvSpPr>
        <p:spPr>
          <a:xfrm rot="16200000">
            <a:off x="11391803" y="451236"/>
            <a:ext cx="1251284" cy="348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7" name="Rectangle 6">
            <a:extLst>
              <a:ext uri="{FF2B5EF4-FFF2-40B4-BE49-F238E27FC236}">
                <a16:creationId xmlns:a16="http://schemas.microsoft.com/office/drawing/2014/main" id="{F2B38CEB-F938-4507-992D-B6C00F3CB08F}"/>
              </a:ext>
            </a:extLst>
          </p:cNvPr>
          <p:cNvSpPr/>
          <p:nvPr/>
        </p:nvSpPr>
        <p:spPr>
          <a:xfrm>
            <a:off x="148" y="6566569"/>
            <a:ext cx="12191703" cy="2914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Rectangle 7">
            <a:extLst>
              <a:ext uri="{FF2B5EF4-FFF2-40B4-BE49-F238E27FC236}">
                <a16:creationId xmlns:a16="http://schemas.microsoft.com/office/drawing/2014/main" id="{C60D339E-0F7F-49F8-AFBC-428B469E1E2D}"/>
              </a:ext>
            </a:extLst>
          </p:cNvPr>
          <p:cNvSpPr/>
          <p:nvPr/>
        </p:nvSpPr>
        <p:spPr>
          <a:xfrm>
            <a:off x="0" y="0"/>
            <a:ext cx="320842" cy="65665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TextBox 14">
            <a:extLst>
              <a:ext uri="{FF2B5EF4-FFF2-40B4-BE49-F238E27FC236}">
                <a16:creationId xmlns:a16="http://schemas.microsoft.com/office/drawing/2014/main" id="{0A297C68-0BA0-9C87-CD9D-957AE820C663}"/>
              </a:ext>
            </a:extLst>
          </p:cNvPr>
          <p:cNvSpPr txBox="1"/>
          <p:nvPr/>
        </p:nvSpPr>
        <p:spPr>
          <a:xfrm>
            <a:off x="4798861" y="2396046"/>
            <a:ext cx="3231391" cy="584775"/>
          </a:xfrm>
          <a:prstGeom prst="rect">
            <a:avLst/>
          </a:prstGeom>
          <a:noFill/>
        </p:spPr>
        <p:txBody>
          <a:bodyPr wrap="square">
            <a:spAutoFit/>
          </a:bodyPr>
          <a:lstStyle/>
          <a:p>
            <a:r>
              <a:rPr lang="en-US" altLang="ko-KR" sz="3200" b="1" dirty="0">
                <a:latin typeface="Arial" panose="020B0604020202020204" pitchFamily="34" charset="0"/>
                <a:cs typeface="Arial" panose="020B0604020202020204" pitchFamily="34" charset="0"/>
              </a:rPr>
              <a:t>Thank You</a:t>
            </a:r>
          </a:p>
        </p:txBody>
      </p:sp>
      <p:sp>
        <p:nvSpPr>
          <p:cNvPr id="16" name="TextBox 15">
            <a:extLst>
              <a:ext uri="{FF2B5EF4-FFF2-40B4-BE49-F238E27FC236}">
                <a16:creationId xmlns:a16="http://schemas.microsoft.com/office/drawing/2014/main" id="{B9E093D5-F9B2-AAC6-234F-E66FFD60DECB}"/>
              </a:ext>
            </a:extLst>
          </p:cNvPr>
          <p:cNvSpPr txBox="1"/>
          <p:nvPr/>
        </p:nvSpPr>
        <p:spPr>
          <a:xfrm>
            <a:off x="4724400" y="4301925"/>
            <a:ext cx="4185586" cy="1815882"/>
          </a:xfrm>
          <a:prstGeom prst="rect">
            <a:avLst/>
          </a:prstGeom>
          <a:noFill/>
        </p:spPr>
        <p:txBody>
          <a:bodyPr wrap="square" rtlCol="0">
            <a:spAutoFit/>
          </a:bodyPr>
          <a:lstStyle/>
          <a:p>
            <a:r>
              <a:rPr lang="en-US" altLang="zh-HK" sz="1600" b="1" dirty="0">
                <a:cs typeface="Arial" pitchFamily="34" charset="0"/>
              </a:rPr>
              <a:t>New Territories Office:</a:t>
            </a:r>
          </a:p>
          <a:p>
            <a:r>
              <a:rPr lang="en-US" altLang="zh-HK" sz="1600" dirty="0">
                <a:cs typeface="Arial" pitchFamily="34" charset="0"/>
              </a:rPr>
              <a:t>Unit 904, 9/F, HSBC Building Yuen Long</a:t>
            </a:r>
          </a:p>
          <a:p>
            <a:r>
              <a:rPr lang="en-US" altLang="zh-HK" sz="1600" dirty="0">
                <a:cs typeface="Arial" pitchFamily="34" charset="0"/>
              </a:rPr>
              <a:t>150-160 Castle Peak Road</a:t>
            </a:r>
          </a:p>
          <a:p>
            <a:r>
              <a:rPr lang="en-US" altLang="zh-HK" sz="1600" dirty="0">
                <a:cs typeface="Arial" pitchFamily="34" charset="0"/>
              </a:rPr>
              <a:t>Yuen Long, New Territories, Hong Kong</a:t>
            </a:r>
            <a:br>
              <a:rPr lang="en-US" altLang="zh-HK" sz="1600" dirty="0">
                <a:cs typeface="Arial" pitchFamily="34" charset="0"/>
              </a:rPr>
            </a:br>
            <a:endParaRPr lang="en-US" altLang="zh-HK" sz="1600" dirty="0">
              <a:cs typeface="Arial" pitchFamily="34" charset="0"/>
            </a:endParaRPr>
          </a:p>
          <a:p>
            <a:pPr fontAlgn="base"/>
            <a:r>
              <a:rPr lang="en-HK" altLang="zh-HK" sz="1600" dirty="0">
                <a:cs typeface="Arial" pitchFamily="34" charset="0"/>
              </a:rPr>
              <a:t>Phone: +852 3693 0969</a:t>
            </a:r>
            <a:br>
              <a:rPr lang="en-HK" altLang="zh-HK" sz="1600" dirty="0">
                <a:cs typeface="Arial" pitchFamily="34" charset="0"/>
              </a:rPr>
            </a:br>
            <a:r>
              <a:rPr lang="en-HK" altLang="zh-HK" sz="1600" dirty="0">
                <a:cs typeface="Arial" pitchFamily="34" charset="0"/>
              </a:rPr>
              <a:t>Fax: +852 3693 2801</a:t>
            </a:r>
          </a:p>
        </p:txBody>
      </p:sp>
      <p:pic>
        <p:nvPicPr>
          <p:cNvPr id="19" name="Picture 18">
            <a:extLst>
              <a:ext uri="{FF2B5EF4-FFF2-40B4-BE49-F238E27FC236}">
                <a16:creationId xmlns:a16="http://schemas.microsoft.com/office/drawing/2014/main" id="{590106F0-9D00-1451-AE80-F0638839A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819" y="59232"/>
            <a:ext cx="6063481" cy="1015710"/>
          </a:xfrm>
          <a:prstGeom prst="rect">
            <a:avLst/>
          </a:prstGeom>
        </p:spPr>
      </p:pic>
      <p:sp>
        <p:nvSpPr>
          <p:cNvPr id="20" name="TextBox 19">
            <a:extLst>
              <a:ext uri="{FF2B5EF4-FFF2-40B4-BE49-F238E27FC236}">
                <a16:creationId xmlns:a16="http://schemas.microsoft.com/office/drawing/2014/main" id="{5DB4AEF3-A4EB-9B4C-71D2-858955EC2104}"/>
              </a:ext>
            </a:extLst>
          </p:cNvPr>
          <p:cNvSpPr txBox="1"/>
          <p:nvPr/>
        </p:nvSpPr>
        <p:spPr>
          <a:xfrm>
            <a:off x="428926" y="3831752"/>
            <a:ext cx="3231391" cy="400110"/>
          </a:xfrm>
          <a:prstGeom prst="rect">
            <a:avLst/>
          </a:prstGeom>
          <a:noFill/>
        </p:spPr>
        <p:txBody>
          <a:bodyPr wrap="square">
            <a:spAutoFit/>
          </a:bodyPr>
          <a:lstStyle/>
          <a:p>
            <a:r>
              <a:rPr lang="en-US" altLang="ko-KR" sz="2000" b="1" dirty="0">
                <a:latin typeface="Arial" panose="020B0604020202020204" pitchFamily="34" charset="0"/>
                <a:cs typeface="Arial" panose="020B0604020202020204" pitchFamily="34" charset="0"/>
              </a:rPr>
              <a:t>Contact us:</a:t>
            </a:r>
          </a:p>
        </p:txBody>
      </p:sp>
      <p:sp>
        <p:nvSpPr>
          <p:cNvPr id="23" name="TextBox 22">
            <a:extLst>
              <a:ext uri="{FF2B5EF4-FFF2-40B4-BE49-F238E27FC236}">
                <a16:creationId xmlns:a16="http://schemas.microsoft.com/office/drawing/2014/main" id="{CDD0BD8B-D5A4-9FF6-31BC-BD940C36AE4A}"/>
              </a:ext>
            </a:extLst>
          </p:cNvPr>
          <p:cNvSpPr txBox="1"/>
          <p:nvPr/>
        </p:nvSpPr>
        <p:spPr>
          <a:xfrm>
            <a:off x="8909986" y="5040589"/>
            <a:ext cx="4185586" cy="1077218"/>
          </a:xfrm>
          <a:prstGeom prst="rect">
            <a:avLst/>
          </a:prstGeom>
          <a:noFill/>
        </p:spPr>
        <p:txBody>
          <a:bodyPr wrap="square" rtlCol="0">
            <a:spAutoFit/>
          </a:bodyPr>
          <a:lstStyle/>
          <a:p>
            <a:r>
              <a:rPr lang="en-US" altLang="zh-HK" sz="1600" dirty="0">
                <a:solidFill>
                  <a:schemeClr val="tx1">
                    <a:lumMod val="75000"/>
                    <a:lumOff val="25000"/>
                  </a:schemeClr>
                </a:solidFill>
                <a:cs typeface="Arial" pitchFamily="34" charset="0"/>
              </a:rPr>
              <a:t>Email:</a:t>
            </a:r>
          </a:p>
          <a:p>
            <a:r>
              <a:rPr lang="en-US" altLang="zh-HK" sz="1600" dirty="0">
                <a:cs typeface="Arial" pitchFamily="34" charset="0"/>
                <a:hlinkClick r:id="rId3">
                  <a:extLst>
                    <a:ext uri="{A12FA001-AC4F-418D-AE19-62706E023703}">
                      <ahyp:hlinkClr xmlns:ahyp="http://schemas.microsoft.com/office/drawing/2018/hyperlinkcolor" val="tx"/>
                    </a:ext>
                  </a:extLst>
                </a:hlinkClick>
              </a:rPr>
              <a:t>info@fongslawyers.com.hk</a:t>
            </a:r>
            <a:endParaRPr lang="en-US" altLang="zh-HK" sz="1600" dirty="0">
              <a:solidFill>
                <a:schemeClr val="tx1">
                  <a:lumMod val="75000"/>
                  <a:lumOff val="25000"/>
                </a:schemeClr>
              </a:solidFill>
              <a:cs typeface="Arial" pitchFamily="34" charset="0"/>
            </a:endParaRPr>
          </a:p>
          <a:p>
            <a:r>
              <a:rPr lang="en-US" altLang="zh-HK" sz="1600" dirty="0">
                <a:solidFill>
                  <a:schemeClr val="tx1">
                    <a:lumMod val="75000"/>
                    <a:lumOff val="25000"/>
                  </a:schemeClr>
                </a:solidFill>
                <a:cs typeface="Arial" pitchFamily="34" charset="0"/>
              </a:rPr>
              <a:t>Website: </a:t>
            </a:r>
          </a:p>
          <a:p>
            <a:r>
              <a:rPr lang="en-US" altLang="zh-HK" sz="1600" dirty="0">
                <a:cs typeface="Arial" pitchFamily="34" charset="0"/>
                <a:hlinkClick r:id="rId4">
                  <a:extLst>
                    <a:ext uri="{A12FA001-AC4F-418D-AE19-62706E023703}">
                      <ahyp:hlinkClr xmlns:ahyp="http://schemas.microsoft.com/office/drawing/2018/hyperlinkcolor" val="tx"/>
                    </a:ext>
                  </a:extLst>
                </a:hlinkClick>
              </a:rPr>
              <a:t>www.fongslawyers.com.hk</a:t>
            </a:r>
            <a:endParaRPr lang="en-US" altLang="zh-HK" sz="1600" dirty="0">
              <a:cs typeface="Arial" pitchFamily="34" charset="0"/>
            </a:endParaRPr>
          </a:p>
        </p:txBody>
      </p:sp>
      <p:sp>
        <p:nvSpPr>
          <p:cNvPr id="24" name="TextBox 23">
            <a:extLst>
              <a:ext uri="{FF2B5EF4-FFF2-40B4-BE49-F238E27FC236}">
                <a16:creationId xmlns:a16="http://schemas.microsoft.com/office/drawing/2014/main" id="{83F0D445-AF5D-EFD7-9F2D-4BC493F95C40}"/>
              </a:ext>
            </a:extLst>
          </p:cNvPr>
          <p:cNvSpPr txBox="1"/>
          <p:nvPr/>
        </p:nvSpPr>
        <p:spPr>
          <a:xfrm>
            <a:off x="1264387" y="6527618"/>
            <a:ext cx="9663223" cy="369332"/>
          </a:xfrm>
          <a:prstGeom prst="rect">
            <a:avLst/>
          </a:prstGeom>
          <a:noFill/>
        </p:spPr>
        <p:txBody>
          <a:bodyPr wrap="none" rtlCol="0">
            <a:spAutoFit/>
          </a:bodyPr>
          <a:lstStyle/>
          <a:p>
            <a:r>
              <a:rPr lang="en-HK" dirty="0">
                <a:solidFill>
                  <a:schemeClr val="bg1"/>
                </a:solidFill>
                <a:latin typeface="Georgia" panose="02040502050405020303" pitchFamily="18" charset="0"/>
              </a:rPr>
              <a:t>Beijing  |  Shanghai  |  Shenzhen  |  London  |  Tokyo  |  Seoul  |  Paris  |  Singapore  |  Cayman</a:t>
            </a:r>
          </a:p>
        </p:txBody>
      </p:sp>
    </p:spTree>
    <p:extLst>
      <p:ext uri="{BB962C8B-B14F-4D97-AF65-F5344CB8AC3E}">
        <p14:creationId xmlns:p14="http://schemas.microsoft.com/office/powerpoint/2010/main" val="2006843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8478" y="449763"/>
            <a:ext cx="11573197" cy="724247"/>
          </a:xfrm>
        </p:spPr>
        <p:txBody>
          <a:bodyPr>
            <a:normAutofit/>
          </a:bodyPr>
          <a:lstStyle/>
          <a:p>
            <a:r>
              <a:rPr lang="en-US" sz="2800" b="1" dirty="0"/>
              <a:t>Our Belief</a:t>
            </a:r>
          </a:p>
        </p:txBody>
      </p:sp>
      <p:sp>
        <p:nvSpPr>
          <p:cNvPr id="3" name="Rectangle 2">
            <a:extLst>
              <a:ext uri="{FF2B5EF4-FFF2-40B4-BE49-F238E27FC236}">
                <a16:creationId xmlns:a16="http://schemas.microsoft.com/office/drawing/2014/main" id="{4715D482-1E9F-47E0-98A2-24519A838798}"/>
              </a:ext>
            </a:extLst>
          </p:cNvPr>
          <p:cNvSpPr/>
          <p:nvPr/>
        </p:nvSpPr>
        <p:spPr>
          <a:xfrm>
            <a:off x="3753733" y="1803724"/>
            <a:ext cx="672075" cy="672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4" name="Rectangle 3">
            <a:extLst>
              <a:ext uri="{FF2B5EF4-FFF2-40B4-BE49-F238E27FC236}">
                <a16:creationId xmlns:a16="http://schemas.microsoft.com/office/drawing/2014/main" id="{3F473A35-9234-4B23-8537-DD750D9BEA07}"/>
              </a:ext>
            </a:extLst>
          </p:cNvPr>
          <p:cNvSpPr/>
          <p:nvPr/>
        </p:nvSpPr>
        <p:spPr>
          <a:xfrm>
            <a:off x="4858577" y="1803724"/>
            <a:ext cx="672075" cy="672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7" name="TextBox 6">
            <a:extLst>
              <a:ext uri="{FF2B5EF4-FFF2-40B4-BE49-F238E27FC236}">
                <a16:creationId xmlns:a16="http://schemas.microsoft.com/office/drawing/2014/main" id="{4B3ED725-D94B-4357-BAAF-FD80DA25B9F6}"/>
              </a:ext>
            </a:extLst>
          </p:cNvPr>
          <p:cNvSpPr txBox="1"/>
          <p:nvPr/>
        </p:nvSpPr>
        <p:spPr>
          <a:xfrm>
            <a:off x="3819510" y="1852126"/>
            <a:ext cx="54052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F</a:t>
            </a:r>
            <a:endParaRPr lang="ko-KR" altLang="en-US" sz="3200" b="1" dirty="0">
              <a:solidFill>
                <a:schemeClr val="bg1"/>
              </a:solidFill>
              <a:cs typeface="Arial" pitchFamily="34" charset="0"/>
            </a:endParaRPr>
          </a:p>
        </p:txBody>
      </p:sp>
      <p:sp>
        <p:nvSpPr>
          <p:cNvPr id="8" name="TextBox 7">
            <a:extLst>
              <a:ext uri="{FF2B5EF4-FFF2-40B4-BE49-F238E27FC236}">
                <a16:creationId xmlns:a16="http://schemas.microsoft.com/office/drawing/2014/main" id="{9E5F484D-F643-413A-98FE-77B00DB3420B}"/>
              </a:ext>
            </a:extLst>
          </p:cNvPr>
          <p:cNvSpPr txBox="1"/>
          <p:nvPr/>
        </p:nvSpPr>
        <p:spPr>
          <a:xfrm>
            <a:off x="4924354" y="1852126"/>
            <a:ext cx="540520" cy="584775"/>
          </a:xfrm>
          <a:prstGeom prst="rect">
            <a:avLst/>
          </a:prstGeom>
          <a:noFill/>
        </p:spPr>
        <p:txBody>
          <a:bodyPr wrap="square" rtlCol="0">
            <a:spAutoFit/>
          </a:bodyPr>
          <a:lstStyle/>
          <a:p>
            <a:pPr algn="ctr"/>
            <a:r>
              <a:rPr lang="en-HK" altLang="ko-KR" sz="3200" b="1" dirty="0">
                <a:solidFill>
                  <a:schemeClr val="bg1"/>
                </a:solidFill>
                <a:cs typeface="Arial" pitchFamily="34" charset="0"/>
              </a:rPr>
              <a:t>O</a:t>
            </a:r>
            <a:endParaRPr lang="ko-KR" altLang="en-US" sz="3200" b="1" dirty="0">
              <a:solidFill>
                <a:schemeClr val="bg1"/>
              </a:solidFill>
              <a:cs typeface="Arial" pitchFamily="34" charset="0"/>
            </a:endParaRPr>
          </a:p>
        </p:txBody>
      </p:sp>
      <p:cxnSp>
        <p:nvCxnSpPr>
          <p:cNvPr id="11" name="Elbow Connector 38">
            <a:extLst>
              <a:ext uri="{FF2B5EF4-FFF2-40B4-BE49-F238E27FC236}">
                <a16:creationId xmlns:a16="http://schemas.microsoft.com/office/drawing/2014/main" id="{74FB6A1C-B386-4E27-92F2-23400F2EB74A}"/>
              </a:ext>
            </a:extLst>
          </p:cNvPr>
          <p:cNvCxnSpPr>
            <a:stCxn id="3" idx="2"/>
            <a:endCxn id="16" idx="0"/>
          </p:cNvCxnSpPr>
          <p:nvPr/>
        </p:nvCxnSpPr>
        <p:spPr>
          <a:xfrm rot="5400000">
            <a:off x="2679027" y="1885721"/>
            <a:ext cx="820667" cy="2000822"/>
          </a:xfrm>
          <a:prstGeom prst="bentConnector3">
            <a:avLst>
              <a:gd name="adj1" fmla="val 50000"/>
            </a:avLst>
          </a:prstGeom>
          <a:ln w="19050">
            <a:solidFill>
              <a:schemeClr val="accent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40">
            <a:extLst>
              <a:ext uri="{FF2B5EF4-FFF2-40B4-BE49-F238E27FC236}">
                <a16:creationId xmlns:a16="http://schemas.microsoft.com/office/drawing/2014/main" id="{68506989-0E6C-4549-A5D1-4478173B7C2E}"/>
              </a:ext>
            </a:extLst>
          </p:cNvPr>
          <p:cNvCxnSpPr>
            <a:stCxn id="4" idx="2"/>
            <a:endCxn id="45" idx="0"/>
          </p:cNvCxnSpPr>
          <p:nvPr/>
        </p:nvCxnSpPr>
        <p:spPr>
          <a:xfrm rot="5400000">
            <a:off x="4287311" y="2389161"/>
            <a:ext cx="820667" cy="993942"/>
          </a:xfrm>
          <a:prstGeom prst="bentConnector3">
            <a:avLst/>
          </a:prstGeom>
          <a:ln w="19050">
            <a:solidFill>
              <a:schemeClr val="accent2"/>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5" name="그룹 70">
            <a:extLst>
              <a:ext uri="{FF2B5EF4-FFF2-40B4-BE49-F238E27FC236}">
                <a16:creationId xmlns:a16="http://schemas.microsoft.com/office/drawing/2014/main" id="{77BE1265-47E0-423C-8565-0814BA052B90}"/>
              </a:ext>
            </a:extLst>
          </p:cNvPr>
          <p:cNvGrpSpPr/>
          <p:nvPr/>
        </p:nvGrpSpPr>
        <p:grpSpPr>
          <a:xfrm>
            <a:off x="1210609" y="3296466"/>
            <a:ext cx="1756680" cy="2770952"/>
            <a:chOff x="936087" y="3296466"/>
            <a:chExt cx="2160000" cy="2770952"/>
          </a:xfrm>
        </p:grpSpPr>
        <p:sp>
          <p:nvSpPr>
            <p:cNvPr id="16" name="Rounded Rectangle 2">
              <a:extLst>
                <a:ext uri="{FF2B5EF4-FFF2-40B4-BE49-F238E27FC236}">
                  <a16:creationId xmlns:a16="http://schemas.microsoft.com/office/drawing/2014/main" id="{ED35A0F3-5DB4-4A77-9C62-2FDBF6FF7A17}"/>
                </a:ext>
              </a:extLst>
            </p:cNvPr>
            <p:cNvSpPr/>
            <p:nvPr/>
          </p:nvSpPr>
          <p:spPr>
            <a:xfrm>
              <a:off x="1220636" y="3296466"/>
              <a:ext cx="1590903" cy="1235265"/>
            </a:xfrm>
            <a:prstGeom prst="roundRect">
              <a:avLst>
                <a:gd name="adj" fmla="val 80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7" name="TextBox 16">
              <a:extLst>
                <a:ext uri="{FF2B5EF4-FFF2-40B4-BE49-F238E27FC236}">
                  <a16:creationId xmlns:a16="http://schemas.microsoft.com/office/drawing/2014/main" id="{D2C0E0E3-8737-4A47-9455-8638A44CD4D0}"/>
                </a:ext>
              </a:extLst>
            </p:cNvPr>
            <p:cNvSpPr txBox="1"/>
            <p:nvPr/>
          </p:nvSpPr>
          <p:spPr>
            <a:xfrm>
              <a:off x="1699688" y="3333377"/>
              <a:ext cx="632799" cy="769441"/>
            </a:xfrm>
            <a:prstGeom prst="rect">
              <a:avLst/>
            </a:prstGeom>
            <a:noFill/>
          </p:spPr>
          <p:txBody>
            <a:bodyPr wrap="square" rtlCol="0">
              <a:spAutoFit/>
            </a:bodyPr>
            <a:lstStyle/>
            <a:p>
              <a:pPr algn="ctr"/>
              <a:r>
                <a:rPr lang="en-HK" altLang="ko-KR" sz="4400" b="1" dirty="0">
                  <a:solidFill>
                    <a:schemeClr val="bg1"/>
                  </a:solidFill>
                  <a:cs typeface="Arial" pitchFamily="34" charset="0"/>
                </a:rPr>
                <a:t>F</a:t>
              </a:r>
              <a:endParaRPr lang="ko-KR" altLang="en-US" sz="4400" b="1" dirty="0">
                <a:solidFill>
                  <a:schemeClr val="bg1"/>
                </a:solidFill>
                <a:cs typeface="Arial" pitchFamily="34" charset="0"/>
              </a:endParaRPr>
            </a:p>
          </p:txBody>
        </p:sp>
        <p:sp>
          <p:nvSpPr>
            <p:cNvPr id="18" name="자유형: 도형 51">
              <a:extLst>
                <a:ext uri="{FF2B5EF4-FFF2-40B4-BE49-F238E27FC236}">
                  <a16:creationId xmlns:a16="http://schemas.microsoft.com/office/drawing/2014/main" id="{87F53188-80A7-4BCC-AF79-B204A4780B72}"/>
                </a:ext>
              </a:extLst>
            </p:cNvPr>
            <p:cNvSpPr/>
            <p:nvPr/>
          </p:nvSpPr>
          <p:spPr>
            <a:xfrm>
              <a:off x="936087" y="3763418"/>
              <a:ext cx="2160000" cy="2304000"/>
            </a:xfrm>
            <a:custGeom>
              <a:avLst/>
              <a:gdLst>
                <a:gd name="connsiteX0" fmla="*/ 134978 w 2160000"/>
                <a:gd name="connsiteY0" fmla="*/ 0 h 2304000"/>
                <a:gd name="connsiteX1" fmla="*/ 595169 w 2160000"/>
                <a:gd name="connsiteY1" fmla="*/ 0 h 2304000"/>
                <a:gd name="connsiteX2" fmla="*/ 603978 w 2160000"/>
                <a:gd name="connsiteY2" fmla="*/ 87383 h 2304000"/>
                <a:gd name="connsiteX3" fmla="*/ 1080000 w 2160000"/>
                <a:gd name="connsiteY3" fmla="*/ 475352 h 2304000"/>
                <a:gd name="connsiteX4" fmla="*/ 1556022 w 2160000"/>
                <a:gd name="connsiteY4" fmla="*/ 87383 h 2304000"/>
                <a:gd name="connsiteX5" fmla="*/ 1564831 w 2160000"/>
                <a:gd name="connsiteY5" fmla="*/ 0 h 2304000"/>
                <a:gd name="connsiteX6" fmla="*/ 2025022 w 2160000"/>
                <a:gd name="connsiteY6" fmla="*/ 0 h 2304000"/>
                <a:gd name="connsiteX7" fmla="*/ 2160000 w 2160000"/>
                <a:gd name="connsiteY7" fmla="*/ 134978 h 2304000"/>
                <a:gd name="connsiteX8" fmla="*/ 2160000 w 2160000"/>
                <a:gd name="connsiteY8" fmla="*/ 2169022 h 2304000"/>
                <a:gd name="connsiteX9" fmla="*/ 2025022 w 2160000"/>
                <a:gd name="connsiteY9" fmla="*/ 2304000 h 2304000"/>
                <a:gd name="connsiteX10" fmla="*/ 134978 w 2160000"/>
                <a:gd name="connsiteY10" fmla="*/ 2304000 h 2304000"/>
                <a:gd name="connsiteX11" fmla="*/ 0 w 2160000"/>
                <a:gd name="connsiteY11" fmla="*/ 2169022 h 2304000"/>
                <a:gd name="connsiteX12" fmla="*/ 0 w 2160000"/>
                <a:gd name="connsiteY12" fmla="*/ 134978 h 2304000"/>
                <a:gd name="connsiteX13" fmla="*/ 134978 w 2160000"/>
                <a:gd name="connsiteY13" fmla="*/ 0 h 23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0000" h="2304000">
                  <a:moveTo>
                    <a:pt x="134978" y="0"/>
                  </a:moveTo>
                  <a:lnTo>
                    <a:pt x="595169" y="0"/>
                  </a:lnTo>
                  <a:lnTo>
                    <a:pt x="603978" y="87383"/>
                  </a:lnTo>
                  <a:cubicBezTo>
                    <a:pt x="649286" y="308797"/>
                    <a:pt x="845192" y="475352"/>
                    <a:pt x="1080000" y="475352"/>
                  </a:cubicBezTo>
                  <a:cubicBezTo>
                    <a:pt x="1314808" y="475352"/>
                    <a:pt x="1510715" y="308797"/>
                    <a:pt x="1556022" y="87383"/>
                  </a:cubicBezTo>
                  <a:lnTo>
                    <a:pt x="1564831" y="0"/>
                  </a:lnTo>
                  <a:lnTo>
                    <a:pt x="2025022" y="0"/>
                  </a:lnTo>
                  <a:cubicBezTo>
                    <a:pt x="2099568" y="0"/>
                    <a:pt x="2160000" y="60432"/>
                    <a:pt x="2160000" y="134978"/>
                  </a:cubicBezTo>
                  <a:lnTo>
                    <a:pt x="2160000" y="2169022"/>
                  </a:lnTo>
                  <a:cubicBezTo>
                    <a:pt x="2160000" y="2243568"/>
                    <a:pt x="2099568" y="2304000"/>
                    <a:pt x="2025022" y="2304000"/>
                  </a:cubicBezTo>
                  <a:lnTo>
                    <a:pt x="134978" y="2304000"/>
                  </a:lnTo>
                  <a:cubicBezTo>
                    <a:pt x="60432" y="2304000"/>
                    <a:pt x="0" y="2243568"/>
                    <a:pt x="0" y="2169022"/>
                  </a:cubicBezTo>
                  <a:lnTo>
                    <a:pt x="0" y="134978"/>
                  </a:lnTo>
                  <a:cubicBezTo>
                    <a:pt x="0" y="60432"/>
                    <a:pt x="60432" y="0"/>
                    <a:pt x="134978" y="0"/>
                  </a:cubicBezTo>
                  <a:close/>
                </a:path>
              </a:pathLst>
            </a:cu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19" name="Group 5">
              <a:extLst>
                <a:ext uri="{FF2B5EF4-FFF2-40B4-BE49-F238E27FC236}">
                  <a16:creationId xmlns:a16="http://schemas.microsoft.com/office/drawing/2014/main" id="{8A66B9C6-B1E2-4828-B6A4-9AA3A7334C8C}"/>
                </a:ext>
              </a:extLst>
            </p:cNvPr>
            <p:cNvGrpSpPr/>
            <p:nvPr/>
          </p:nvGrpSpPr>
          <p:grpSpPr>
            <a:xfrm>
              <a:off x="1119942" y="4405679"/>
              <a:ext cx="1792291" cy="947463"/>
              <a:chOff x="6728048" y="3326250"/>
              <a:chExt cx="1728193" cy="857687"/>
            </a:xfrm>
          </p:grpSpPr>
          <p:sp>
            <p:nvSpPr>
              <p:cNvPr id="20" name="TextBox 19">
                <a:extLst>
                  <a:ext uri="{FF2B5EF4-FFF2-40B4-BE49-F238E27FC236}">
                    <a16:creationId xmlns:a16="http://schemas.microsoft.com/office/drawing/2014/main" id="{9B537ADF-6321-4275-A4CC-34578961EE4F}"/>
                  </a:ext>
                </a:extLst>
              </p:cNvPr>
              <p:cNvSpPr txBox="1"/>
              <p:nvPr/>
            </p:nvSpPr>
            <p:spPr>
              <a:xfrm>
                <a:off x="6728048" y="3654572"/>
                <a:ext cx="1728192" cy="529365"/>
              </a:xfrm>
              <a:prstGeom prst="rect">
                <a:avLst/>
              </a:prstGeom>
              <a:noFill/>
            </p:spPr>
            <p:txBody>
              <a:bodyPr wrap="square" rtlCol="0">
                <a:spAutoFit/>
              </a:bodyPr>
              <a:lstStyle/>
              <a:p>
                <a:pPr algn="ctr">
                  <a:defRPr/>
                </a:pPr>
                <a:r>
                  <a:rPr lang="en-US" altLang="zh-HK" sz="1600" dirty="0">
                    <a:solidFill>
                      <a:schemeClr val="tx1">
                        <a:lumMod val="75000"/>
                        <a:lumOff val="25000"/>
                      </a:schemeClr>
                    </a:solidFill>
                    <a:cs typeface="Arial" pitchFamily="34" charset="0"/>
                  </a:rPr>
                  <a:t>with all sincerity</a:t>
                </a:r>
              </a:p>
            </p:txBody>
          </p:sp>
          <p:sp>
            <p:nvSpPr>
              <p:cNvPr id="21" name="TextBox 20">
                <a:extLst>
                  <a:ext uri="{FF2B5EF4-FFF2-40B4-BE49-F238E27FC236}">
                    <a16:creationId xmlns:a16="http://schemas.microsoft.com/office/drawing/2014/main" id="{96843042-4F69-4DA0-98D9-C4017E1237C1}"/>
                  </a:ext>
                </a:extLst>
              </p:cNvPr>
              <p:cNvSpPr txBox="1"/>
              <p:nvPr/>
            </p:nvSpPr>
            <p:spPr>
              <a:xfrm>
                <a:off x="6728049" y="3326250"/>
                <a:ext cx="1728192" cy="306475"/>
              </a:xfrm>
              <a:prstGeom prst="rect">
                <a:avLst/>
              </a:prstGeom>
              <a:noFill/>
            </p:spPr>
            <p:txBody>
              <a:bodyPr wrap="square" rtlCol="0">
                <a:spAutoFit/>
              </a:bodyPr>
              <a:lstStyle/>
              <a:p>
                <a:pPr algn="ctr"/>
                <a:r>
                  <a:rPr lang="en-US" altLang="ko-KR" sz="1600" b="1" dirty="0">
                    <a:solidFill>
                      <a:schemeClr val="accent1"/>
                    </a:solidFill>
                    <a:cs typeface="Arial" pitchFamily="34" charset="0"/>
                  </a:rPr>
                  <a:t>FILLING</a:t>
                </a:r>
                <a:endParaRPr lang="ko-KR" altLang="en-US" sz="1600" b="1" dirty="0">
                  <a:solidFill>
                    <a:schemeClr val="accent1"/>
                  </a:solidFill>
                  <a:cs typeface="Arial" pitchFamily="34" charset="0"/>
                </a:endParaRPr>
              </a:p>
            </p:txBody>
          </p:sp>
        </p:grpSp>
      </p:grpSp>
      <p:grpSp>
        <p:nvGrpSpPr>
          <p:cNvPr id="44" name="그룹 70">
            <a:extLst>
              <a:ext uri="{FF2B5EF4-FFF2-40B4-BE49-F238E27FC236}">
                <a16:creationId xmlns:a16="http://schemas.microsoft.com/office/drawing/2014/main" id="{77BE1265-47E0-423C-8565-0814BA052B90}"/>
              </a:ext>
            </a:extLst>
          </p:cNvPr>
          <p:cNvGrpSpPr/>
          <p:nvPr/>
        </p:nvGrpSpPr>
        <p:grpSpPr>
          <a:xfrm>
            <a:off x="3322333" y="3296466"/>
            <a:ext cx="1756680" cy="2770952"/>
            <a:chOff x="936087" y="3296466"/>
            <a:chExt cx="2160000" cy="2770952"/>
          </a:xfrm>
        </p:grpSpPr>
        <p:sp>
          <p:nvSpPr>
            <p:cNvPr id="45" name="Rounded Rectangle 2">
              <a:extLst>
                <a:ext uri="{FF2B5EF4-FFF2-40B4-BE49-F238E27FC236}">
                  <a16:creationId xmlns:a16="http://schemas.microsoft.com/office/drawing/2014/main" id="{ED35A0F3-5DB4-4A77-9C62-2FDBF6FF7A17}"/>
                </a:ext>
              </a:extLst>
            </p:cNvPr>
            <p:cNvSpPr/>
            <p:nvPr/>
          </p:nvSpPr>
          <p:spPr>
            <a:xfrm>
              <a:off x="1220636" y="3296466"/>
              <a:ext cx="1590903" cy="1235265"/>
            </a:xfrm>
            <a:prstGeom prst="roundRect">
              <a:avLst>
                <a:gd name="adj" fmla="val 80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46" name="TextBox 16">
              <a:extLst>
                <a:ext uri="{FF2B5EF4-FFF2-40B4-BE49-F238E27FC236}">
                  <a16:creationId xmlns:a16="http://schemas.microsoft.com/office/drawing/2014/main" id="{D2C0E0E3-8737-4A47-9455-8638A44CD4D0}"/>
                </a:ext>
              </a:extLst>
            </p:cNvPr>
            <p:cNvSpPr txBox="1"/>
            <p:nvPr/>
          </p:nvSpPr>
          <p:spPr>
            <a:xfrm>
              <a:off x="1699688" y="3333377"/>
              <a:ext cx="632799" cy="769441"/>
            </a:xfrm>
            <a:prstGeom prst="rect">
              <a:avLst/>
            </a:prstGeom>
            <a:noFill/>
          </p:spPr>
          <p:txBody>
            <a:bodyPr wrap="square" rtlCol="0">
              <a:spAutoFit/>
            </a:bodyPr>
            <a:lstStyle/>
            <a:p>
              <a:pPr algn="ctr"/>
              <a:r>
                <a:rPr lang="en-HK" altLang="ko-KR" sz="4400" b="1" dirty="0">
                  <a:solidFill>
                    <a:schemeClr val="bg1"/>
                  </a:solidFill>
                  <a:cs typeface="Arial" pitchFamily="34" charset="0"/>
                </a:rPr>
                <a:t>O</a:t>
              </a:r>
              <a:endParaRPr lang="ko-KR" altLang="en-US" sz="4400" b="1" dirty="0">
                <a:solidFill>
                  <a:schemeClr val="bg1"/>
                </a:solidFill>
                <a:cs typeface="Arial" pitchFamily="34" charset="0"/>
              </a:endParaRPr>
            </a:p>
          </p:txBody>
        </p:sp>
        <p:sp>
          <p:nvSpPr>
            <p:cNvPr id="47" name="자유형: 도형 51">
              <a:extLst>
                <a:ext uri="{FF2B5EF4-FFF2-40B4-BE49-F238E27FC236}">
                  <a16:creationId xmlns:a16="http://schemas.microsoft.com/office/drawing/2014/main" id="{87F53188-80A7-4BCC-AF79-B204A4780B72}"/>
                </a:ext>
              </a:extLst>
            </p:cNvPr>
            <p:cNvSpPr/>
            <p:nvPr/>
          </p:nvSpPr>
          <p:spPr>
            <a:xfrm>
              <a:off x="936087" y="3763418"/>
              <a:ext cx="2160000" cy="2304000"/>
            </a:xfrm>
            <a:custGeom>
              <a:avLst/>
              <a:gdLst>
                <a:gd name="connsiteX0" fmla="*/ 134978 w 2160000"/>
                <a:gd name="connsiteY0" fmla="*/ 0 h 2304000"/>
                <a:gd name="connsiteX1" fmla="*/ 595169 w 2160000"/>
                <a:gd name="connsiteY1" fmla="*/ 0 h 2304000"/>
                <a:gd name="connsiteX2" fmla="*/ 603978 w 2160000"/>
                <a:gd name="connsiteY2" fmla="*/ 87383 h 2304000"/>
                <a:gd name="connsiteX3" fmla="*/ 1080000 w 2160000"/>
                <a:gd name="connsiteY3" fmla="*/ 475352 h 2304000"/>
                <a:gd name="connsiteX4" fmla="*/ 1556022 w 2160000"/>
                <a:gd name="connsiteY4" fmla="*/ 87383 h 2304000"/>
                <a:gd name="connsiteX5" fmla="*/ 1564831 w 2160000"/>
                <a:gd name="connsiteY5" fmla="*/ 0 h 2304000"/>
                <a:gd name="connsiteX6" fmla="*/ 2025022 w 2160000"/>
                <a:gd name="connsiteY6" fmla="*/ 0 h 2304000"/>
                <a:gd name="connsiteX7" fmla="*/ 2160000 w 2160000"/>
                <a:gd name="connsiteY7" fmla="*/ 134978 h 2304000"/>
                <a:gd name="connsiteX8" fmla="*/ 2160000 w 2160000"/>
                <a:gd name="connsiteY8" fmla="*/ 2169022 h 2304000"/>
                <a:gd name="connsiteX9" fmla="*/ 2025022 w 2160000"/>
                <a:gd name="connsiteY9" fmla="*/ 2304000 h 2304000"/>
                <a:gd name="connsiteX10" fmla="*/ 134978 w 2160000"/>
                <a:gd name="connsiteY10" fmla="*/ 2304000 h 2304000"/>
                <a:gd name="connsiteX11" fmla="*/ 0 w 2160000"/>
                <a:gd name="connsiteY11" fmla="*/ 2169022 h 2304000"/>
                <a:gd name="connsiteX12" fmla="*/ 0 w 2160000"/>
                <a:gd name="connsiteY12" fmla="*/ 134978 h 2304000"/>
                <a:gd name="connsiteX13" fmla="*/ 134978 w 2160000"/>
                <a:gd name="connsiteY13" fmla="*/ 0 h 23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0000" h="2304000">
                  <a:moveTo>
                    <a:pt x="134978" y="0"/>
                  </a:moveTo>
                  <a:lnTo>
                    <a:pt x="595169" y="0"/>
                  </a:lnTo>
                  <a:lnTo>
                    <a:pt x="603978" y="87383"/>
                  </a:lnTo>
                  <a:cubicBezTo>
                    <a:pt x="649286" y="308797"/>
                    <a:pt x="845192" y="475352"/>
                    <a:pt x="1080000" y="475352"/>
                  </a:cubicBezTo>
                  <a:cubicBezTo>
                    <a:pt x="1314808" y="475352"/>
                    <a:pt x="1510715" y="308797"/>
                    <a:pt x="1556022" y="87383"/>
                  </a:cubicBezTo>
                  <a:lnTo>
                    <a:pt x="1564831" y="0"/>
                  </a:lnTo>
                  <a:lnTo>
                    <a:pt x="2025022" y="0"/>
                  </a:lnTo>
                  <a:cubicBezTo>
                    <a:pt x="2099568" y="0"/>
                    <a:pt x="2160000" y="60432"/>
                    <a:pt x="2160000" y="134978"/>
                  </a:cubicBezTo>
                  <a:lnTo>
                    <a:pt x="2160000" y="2169022"/>
                  </a:lnTo>
                  <a:cubicBezTo>
                    <a:pt x="2160000" y="2243568"/>
                    <a:pt x="2099568" y="2304000"/>
                    <a:pt x="2025022" y="2304000"/>
                  </a:cubicBezTo>
                  <a:lnTo>
                    <a:pt x="134978" y="2304000"/>
                  </a:lnTo>
                  <a:cubicBezTo>
                    <a:pt x="60432" y="2304000"/>
                    <a:pt x="0" y="2243568"/>
                    <a:pt x="0" y="2169022"/>
                  </a:cubicBezTo>
                  <a:lnTo>
                    <a:pt x="0" y="134978"/>
                  </a:lnTo>
                  <a:cubicBezTo>
                    <a:pt x="0" y="60432"/>
                    <a:pt x="60432" y="0"/>
                    <a:pt x="134978" y="0"/>
                  </a:cubicBezTo>
                  <a:close/>
                </a:path>
              </a:pathLst>
            </a:cu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48" name="Group 5">
              <a:extLst>
                <a:ext uri="{FF2B5EF4-FFF2-40B4-BE49-F238E27FC236}">
                  <a16:creationId xmlns:a16="http://schemas.microsoft.com/office/drawing/2014/main" id="{8A66B9C6-B1E2-4828-B6A4-9AA3A7334C8C}"/>
                </a:ext>
              </a:extLst>
            </p:cNvPr>
            <p:cNvGrpSpPr/>
            <p:nvPr/>
          </p:nvGrpSpPr>
          <p:grpSpPr>
            <a:xfrm>
              <a:off x="1119942" y="4405680"/>
              <a:ext cx="1792290" cy="1193685"/>
              <a:chOff x="6728048" y="3326250"/>
              <a:chExt cx="1728192" cy="1080578"/>
            </a:xfrm>
          </p:grpSpPr>
          <p:sp>
            <p:nvSpPr>
              <p:cNvPr id="49" name="TextBox 19">
                <a:extLst>
                  <a:ext uri="{FF2B5EF4-FFF2-40B4-BE49-F238E27FC236}">
                    <a16:creationId xmlns:a16="http://schemas.microsoft.com/office/drawing/2014/main" id="{9B537ADF-6321-4275-A4CC-34578961EE4F}"/>
                  </a:ext>
                </a:extLst>
              </p:cNvPr>
              <p:cNvSpPr txBox="1"/>
              <p:nvPr/>
            </p:nvSpPr>
            <p:spPr>
              <a:xfrm>
                <a:off x="6728048" y="3654572"/>
                <a:ext cx="1728192" cy="752256"/>
              </a:xfrm>
              <a:prstGeom prst="rect">
                <a:avLst/>
              </a:prstGeom>
              <a:noFill/>
            </p:spPr>
            <p:txBody>
              <a:bodyPr wrap="square" rtlCol="0">
                <a:spAutoFit/>
              </a:bodyPr>
              <a:lstStyle/>
              <a:p>
                <a:pPr algn="ctr">
                  <a:defRPr/>
                </a:pPr>
                <a:r>
                  <a:rPr lang="en-US" altLang="zh-HK" sz="1600" dirty="0">
                    <a:solidFill>
                      <a:schemeClr val="tx1">
                        <a:lumMod val="75000"/>
                        <a:lumOff val="25000"/>
                      </a:schemeClr>
                    </a:solidFill>
                    <a:cs typeface="Arial" pitchFamily="34" charset="0"/>
                  </a:rPr>
                  <a:t>client-oriented services</a:t>
                </a:r>
              </a:p>
            </p:txBody>
          </p:sp>
          <p:sp>
            <p:nvSpPr>
              <p:cNvPr id="50" name="TextBox 20">
                <a:extLst>
                  <a:ext uri="{FF2B5EF4-FFF2-40B4-BE49-F238E27FC236}">
                    <a16:creationId xmlns:a16="http://schemas.microsoft.com/office/drawing/2014/main" id="{96843042-4F69-4DA0-98D9-C4017E1237C1}"/>
                  </a:ext>
                </a:extLst>
              </p:cNvPr>
              <p:cNvSpPr txBox="1"/>
              <p:nvPr/>
            </p:nvSpPr>
            <p:spPr>
              <a:xfrm>
                <a:off x="6728048" y="3326250"/>
                <a:ext cx="1728192" cy="306474"/>
              </a:xfrm>
              <a:prstGeom prst="rect">
                <a:avLst/>
              </a:prstGeom>
              <a:noFill/>
            </p:spPr>
            <p:txBody>
              <a:bodyPr wrap="square" rtlCol="0">
                <a:spAutoFit/>
              </a:bodyPr>
              <a:lstStyle/>
              <a:p>
                <a:pPr algn="ctr"/>
                <a:r>
                  <a:rPr lang="en-US" altLang="ko-KR" sz="1600" b="1" dirty="0">
                    <a:solidFill>
                      <a:schemeClr val="accent1"/>
                    </a:solidFill>
                    <a:cs typeface="Arial" pitchFamily="34" charset="0"/>
                  </a:rPr>
                  <a:t>OFFERING</a:t>
                </a:r>
                <a:endParaRPr lang="ko-KR" altLang="en-US" sz="1600" b="1" dirty="0">
                  <a:solidFill>
                    <a:schemeClr val="accent1"/>
                  </a:solidFill>
                  <a:cs typeface="Arial" pitchFamily="34" charset="0"/>
                </a:endParaRPr>
              </a:p>
            </p:txBody>
          </p:sp>
        </p:grpSp>
      </p:grpSp>
      <p:sp>
        <p:nvSpPr>
          <p:cNvPr id="52" name="Rectangle 3">
            <a:extLst>
              <a:ext uri="{FF2B5EF4-FFF2-40B4-BE49-F238E27FC236}">
                <a16:creationId xmlns:a16="http://schemas.microsoft.com/office/drawing/2014/main" id="{3F473A35-9234-4B23-8537-DD750D9BEA07}"/>
              </a:ext>
            </a:extLst>
          </p:cNvPr>
          <p:cNvSpPr/>
          <p:nvPr/>
        </p:nvSpPr>
        <p:spPr>
          <a:xfrm>
            <a:off x="5963421" y="1803724"/>
            <a:ext cx="672075" cy="6720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3" name="TextBox 7">
            <a:extLst>
              <a:ext uri="{FF2B5EF4-FFF2-40B4-BE49-F238E27FC236}">
                <a16:creationId xmlns:a16="http://schemas.microsoft.com/office/drawing/2014/main" id="{9E5F484D-F643-413A-98FE-77B00DB3420B}"/>
              </a:ext>
            </a:extLst>
          </p:cNvPr>
          <p:cNvSpPr txBox="1"/>
          <p:nvPr/>
        </p:nvSpPr>
        <p:spPr>
          <a:xfrm>
            <a:off x="6029198" y="1852126"/>
            <a:ext cx="54052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N</a:t>
            </a:r>
            <a:endParaRPr lang="ko-KR" altLang="en-US" sz="3200" b="1" dirty="0">
              <a:solidFill>
                <a:schemeClr val="bg1"/>
              </a:solidFill>
              <a:cs typeface="Arial" pitchFamily="34" charset="0"/>
            </a:endParaRPr>
          </a:p>
        </p:txBody>
      </p:sp>
      <p:grpSp>
        <p:nvGrpSpPr>
          <p:cNvPr id="54" name="그룹 70">
            <a:extLst>
              <a:ext uri="{FF2B5EF4-FFF2-40B4-BE49-F238E27FC236}">
                <a16:creationId xmlns:a16="http://schemas.microsoft.com/office/drawing/2014/main" id="{77BE1265-47E0-423C-8565-0814BA052B90}"/>
              </a:ext>
            </a:extLst>
          </p:cNvPr>
          <p:cNvGrpSpPr/>
          <p:nvPr/>
        </p:nvGrpSpPr>
        <p:grpSpPr>
          <a:xfrm>
            <a:off x="5434057" y="3278649"/>
            <a:ext cx="1756680" cy="2770952"/>
            <a:chOff x="936087" y="3296466"/>
            <a:chExt cx="2160000" cy="2770952"/>
          </a:xfrm>
        </p:grpSpPr>
        <p:sp>
          <p:nvSpPr>
            <p:cNvPr id="55" name="Rounded Rectangle 2">
              <a:extLst>
                <a:ext uri="{FF2B5EF4-FFF2-40B4-BE49-F238E27FC236}">
                  <a16:creationId xmlns:a16="http://schemas.microsoft.com/office/drawing/2014/main" id="{ED35A0F3-5DB4-4A77-9C62-2FDBF6FF7A17}"/>
                </a:ext>
              </a:extLst>
            </p:cNvPr>
            <p:cNvSpPr/>
            <p:nvPr/>
          </p:nvSpPr>
          <p:spPr>
            <a:xfrm>
              <a:off x="1220636" y="3296466"/>
              <a:ext cx="1590903" cy="1235265"/>
            </a:xfrm>
            <a:prstGeom prst="roundRect">
              <a:avLst>
                <a:gd name="adj" fmla="val 806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6" name="TextBox 16">
              <a:extLst>
                <a:ext uri="{FF2B5EF4-FFF2-40B4-BE49-F238E27FC236}">
                  <a16:creationId xmlns:a16="http://schemas.microsoft.com/office/drawing/2014/main" id="{D2C0E0E3-8737-4A47-9455-8638A44CD4D0}"/>
                </a:ext>
              </a:extLst>
            </p:cNvPr>
            <p:cNvSpPr txBox="1"/>
            <p:nvPr/>
          </p:nvSpPr>
          <p:spPr>
            <a:xfrm>
              <a:off x="1699688" y="3333377"/>
              <a:ext cx="632799" cy="769441"/>
            </a:xfrm>
            <a:prstGeom prst="rect">
              <a:avLst/>
            </a:prstGeom>
            <a:noFill/>
          </p:spPr>
          <p:txBody>
            <a:bodyPr wrap="square" rtlCol="0">
              <a:spAutoFit/>
            </a:bodyPr>
            <a:lstStyle/>
            <a:p>
              <a:pPr algn="ctr"/>
              <a:r>
                <a:rPr lang="en-HK" altLang="ko-KR" sz="4400" b="1" dirty="0">
                  <a:solidFill>
                    <a:schemeClr val="bg1"/>
                  </a:solidFill>
                  <a:cs typeface="Arial" pitchFamily="34" charset="0"/>
                </a:rPr>
                <a:t>N</a:t>
              </a:r>
              <a:endParaRPr lang="ko-KR" altLang="en-US" sz="4400" b="1" dirty="0">
                <a:solidFill>
                  <a:schemeClr val="bg1"/>
                </a:solidFill>
                <a:cs typeface="Arial" pitchFamily="34" charset="0"/>
              </a:endParaRPr>
            </a:p>
          </p:txBody>
        </p:sp>
        <p:sp>
          <p:nvSpPr>
            <p:cNvPr id="57" name="자유형: 도형 51">
              <a:extLst>
                <a:ext uri="{FF2B5EF4-FFF2-40B4-BE49-F238E27FC236}">
                  <a16:creationId xmlns:a16="http://schemas.microsoft.com/office/drawing/2014/main" id="{87F53188-80A7-4BCC-AF79-B204A4780B72}"/>
                </a:ext>
              </a:extLst>
            </p:cNvPr>
            <p:cNvSpPr/>
            <p:nvPr/>
          </p:nvSpPr>
          <p:spPr>
            <a:xfrm>
              <a:off x="936087" y="3763418"/>
              <a:ext cx="2160000" cy="2304000"/>
            </a:xfrm>
            <a:custGeom>
              <a:avLst/>
              <a:gdLst>
                <a:gd name="connsiteX0" fmla="*/ 134978 w 2160000"/>
                <a:gd name="connsiteY0" fmla="*/ 0 h 2304000"/>
                <a:gd name="connsiteX1" fmla="*/ 595169 w 2160000"/>
                <a:gd name="connsiteY1" fmla="*/ 0 h 2304000"/>
                <a:gd name="connsiteX2" fmla="*/ 603978 w 2160000"/>
                <a:gd name="connsiteY2" fmla="*/ 87383 h 2304000"/>
                <a:gd name="connsiteX3" fmla="*/ 1080000 w 2160000"/>
                <a:gd name="connsiteY3" fmla="*/ 475352 h 2304000"/>
                <a:gd name="connsiteX4" fmla="*/ 1556022 w 2160000"/>
                <a:gd name="connsiteY4" fmla="*/ 87383 h 2304000"/>
                <a:gd name="connsiteX5" fmla="*/ 1564831 w 2160000"/>
                <a:gd name="connsiteY5" fmla="*/ 0 h 2304000"/>
                <a:gd name="connsiteX6" fmla="*/ 2025022 w 2160000"/>
                <a:gd name="connsiteY6" fmla="*/ 0 h 2304000"/>
                <a:gd name="connsiteX7" fmla="*/ 2160000 w 2160000"/>
                <a:gd name="connsiteY7" fmla="*/ 134978 h 2304000"/>
                <a:gd name="connsiteX8" fmla="*/ 2160000 w 2160000"/>
                <a:gd name="connsiteY8" fmla="*/ 2169022 h 2304000"/>
                <a:gd name="connsiteX9" fmla="*/ 2025022 w 2160000"/>
                <a:gd name="connsiteY9" fmla="*/ 2304000 h 2304000"/>
                <a:gd name="connsiteX10" fmla="*/ 134978 w 2160000"/>
                <a:gd name="connsiteY10" fmla="*/ 2304000 h 2304000"/>
                <a:gd name="connsiteX11" fmla="*/ 0 w 2160000"/>
                <a:gd name="connsiteY11" fmla="*/ 2169022 h 2304000"/>
                <a:gd name="connsiteX12" fmla="*/ 0 w 2160000"/>
                <a:gd name="connsiteY12" fmla="*/ 134978 h 2304000"/>
                <a:gd name="connsiteX13" fmla="*/ 134978 w 2160000"/>
                <a:gd name="connsiteY13" fmla="*/ 0 h 23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0000" h="2304000">
                  <a:moveTo>
                    <a:pt x="134978" y="0"/>
                  </a:moveTo>
                  <a:lnTo>
                    <a:pt x="595169" y="0"/>
                  </a:lnTo>
                  <a:lnTo>
                    <a:pt x="603978" y="87383"/>
                  </a:lnTo>
                  <a:cubicBezTo>
                    <a:pt x="649286" y="308797"/>
                    <a:pt x="845192" y="475352"/>
                    <a:pt x="1080000" y="475352"/>
                  </a:cubicBezTo>
                  <a:cubicBezTo>
                    <a:pt x="1314808" y="475352"/>
                    <a:pt x="1510715" y="308797"/>
                    <a:pt x="1556022" y="87383"/>
                  </a:cubicBezTo>
                  <a:lnTo>
                    <a:pt x="1564831" y="0"/>
                  </a:lnTo>
                  <a:lnTo>
                    <a:pt x="2025022" y="0"/>
                  </a:lnTo>
                  <a:cubicBezTo>
                    <a:pt x="2099568" y="0"/>
                    <a:pt x="2160000" y="60432"/>
                    <a:pt x="2160000" y="134978"/>
                  </a:cubicBezTo>
                  <a:lnTo>
                    <a:pt x="2160000" y="2169022"/>
                  </a:lnTo>
                  <a:cubicBezTo>
                    <a:pt x="2160000" y="2243568"/>
                    <a:pt x="2099568" y="2304000"/>
                    <a:pt x="2025022" y="2304000"/>
                  </a:cubicBezTo>
                  <a:lnTo>
                    <a:pt x="134978" y="2304000"/>
                  </a:lnTo>
                  <a:cubicBezTo>
                    <a:pt x="60432" y="2304000"/>
                    <a:pt x="0" y="2243568"/>
                    <a:pt x="0" y="2169022"/>
                  </a:cubicBezTo>
                  <a:lnTo>
                    <a:pt x="0" y="134978"/>
                  </a:lnTo>
                  <a:cubicBezTo>
                    <a:pt x="0" y="60432"/>
                    <a:pt x="60432" y="0"/>
                    <a:pt x="134978" y="0"/>
                  </a:cubicBezTo>
                  <a:close/>
                </a:path>
              </a:pathLst>
            </a:cu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58" name="Group 5">
              <a:extLst>
                <a:ext uri="{FF2B5EF4-FFF2-40B4-BE49-F238E27FC236}">
                  <a16:creationId xmlns:a16="http://schemas.microsoft.com/office/drawing/2014/main" id="{8A66B9C6-B1E2-4828-B6A4-9AA3A7334C8C}"/>
                </a:ext>
              </a:extLst>
            </p:cNvPr>
            <p:cNvGrpSpPr/>
            <p:nvPr/>
          </p:nvGrpSpPr>
          <p:grpSpPr>
            <a:xfrm>
              <a:off x="986433" y="4421894"/>
              <a:ext cx="2059306" cy="931244"/>
              <a:chOff x="6599312" y="3340931"/>
              <a:chExt cx="1985658" cy="843005"/>
            </a:xfrm>
          </p:grpSpPr>
          <p:sp>
            <p:nvSpPr>
              <p:cNvPr id="59" name="TextBox 19">
                <a:extLst>
                  <a:ext uri="{FF2B5EF4-FFF2-40B4-BE49-F238E27FC236}">
                    <a16:creationId xmlns:a16="http://schemas.microsoft.com/office/drawing/2014/main" id="{9B537ADF-6321-4275-A4CC-34578961EE4F}"/>
                  </a:ext>
                </a:extLst>
              </p:cNvPr>
              <p:cNvSpPr txBox="1"/>
              <p:nvPr/>
            </p:nvSpPr>
            <p:spPr>
              <a:xfrm>
                <a:off x="6728046" y="3654571"/>
                <a:ext cx="1728192" cy="529365"/>
              </a:xfrm>
              <a:prstGeom prst="rect">
                <a:avLst/>
              </a:prstGeom>
              <a:noFill/>
            </p:spPr>
            <p:txBody>
              <a:bodyPr wrap="square" rtlCol="0">
                <a:spAutoFit/>
              </a:bodyPr>
              <a:lstStyle/>
              <a:p>
                <a:pPr algn="ctr">
                  <a:defRPr/>
                </a:pPr>
                <a:r>
                  <a:rPr lang="en-US" altLang="zh-HK" sz="1600" dirty="0">
                    <a:solidFill>
                      <a:schemeClr val="tx1">
                        <a:lumMod val="75000"/>
                        <a:lumOff val="25000"/>
                      </a:schemeClr>
                    </a:solidFill>
                    <a:cs typeface="Arial" pitchFamily="34" charset="0"/>
                  </a:rPr>
                  <a:t>different stakeholders</a:t>
                </a:r>
              </a:p>
            </p:txBody>
          </p:sp>
          <p:sp>
            <p:nvSpPr>
              <p:cNvPr id="60" name="TextBox 20">
                <a:extLst>
                  <a:ext uri="{FF2B5EF4-FFF2-40B4-BE49-F238E27FC236}">
                    <a16:creationId xmlns:a16="http://schemas.microsoft.com/office/drawing/2014/main" id="{96843042-4F69-4DA0-98D9-C4017E1237C1}"/>
                  </a:ext>
                </a:extLst>
              </p:cNvPr>
              <p:cNvSpPr txBox="1"/>
              <p:nvPr/>
            </p:nvSpPr>
            <p:spPr>
              <a:xfrm>
                <a:off x="6599312" y="3340931"/>
                <a:ext cx="1985658" cy="306475"/>
              </a:xfrm>
              <a:prstGeom prst="rect">
                <a:avLst/>
              </a:prstGeom>
              <a:noFill/>
            </p:spPr>
            <p:txBody>
              <a:bodyPr wrap="square" rtlCol="0">
                <a:spAutoFit/>
              </a:bodyPr>
              <a:lstStyle/>
              <a:p>
                <a:pPr algn="ctr"/>
                <a:r>
                  <a:rPr lang="en-HK" altLang="ko-KR" sz="1600" b="1" dirty="0">
                    <a:solidFill>
                      <a:schemeClr val="accent1"/>
                    </a:solidFill>
                    <a:cs typeface="Arial" pitchFamily="34" charset="0"/>
                  </a:rPr>
                  <a:t>NEIGHBORING</a:t>
                </a:r>
                <a:endParaRPr lang="ko-KR" altLang="en-US" sz="1600" b="1" dirty="0">
                  <a:solidFill>
                    <a:schemeClr val="accent1"/>
                  </a:solidFill>
                  <a:cs typeface="Arial" pitchFamily="34" charset="0"/>
                </a:endParaRPr>
              </a:p>
            </p:txBody>
          </p:sp>
        </p:grpSp>
      </p:grpSp>
      <p:cxnSp>
        <p:nvCxnSpPr>
          <p:cNvPr id="78" name="直線單箭頭接點 77"/>
          <p:cNvCxnSpPr>
            <a:stCxn id="52" idx="2"/>
            <a:endCxn id="55" idx="0"/>
          </p:cNvCxnSpPr>
          <p:nvPr/>
        </p:nvCxnSpPr>
        <p:spPr>
          <a:xfrm>
            <a:off x="6299459" y="2475799"/>
            <a:ext cx="12938" cy="802850"/>
          </a:xfrm>
          <a:prstGeom prst="straightConnector1">
            <a:avLst/>
          </a:prstGeom>
          <a:ln>
            <a:solidFill>
              <a:schemeClr val="accent1">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3" name="Rectangle 2">
            <a:extLst>
              <a:ext uri="{FF2B5EF4-FFF2-40B4-BE49-F238E27FC236}">
                <a16:creationId xmlns:a16="http://schemas.microsoft.com/office/drawing/2014/main" id="{4715D482-1E9F-47E0-98A2-24519A838798}"/>
              </a:ext>
            </a:extLst>
          </p:cNvPr>
          <p:cNvSpPr/>
          <p:nvPr/>
        </p:nvSpPr>
        <p:spPr>
          <a:xfrm flipH="1">
            <a:off x="8165419" y="1795534"/>
            <a:ext cx="672075" cy="672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04" name="Rectangle 3">
            <a:extLst>
              <a:ext uri="{FF2B5EF4-FFF2-40B4-BE49-F238E27FC236}">
                <a16:creationId xmlns:a16="http://schemas.microsoft.com/office/drawing/2014/main" id="{3F473A35-9234-4B23-8537-DD750D9BEA07}"/>
              </a:ext>
            </a:extLst>
          </p:cNvPr>
          <p:cNvSpPr/>
          <p:nvPr/>
        </p:nvSpPr>
        <p:spPr>
          <a:xfrm flipH="1">
            <a:off x="7063880" y="1796642"/>
            <a:ext cx="672075" cy="672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05" name="TextBox 6">
            <a:extLst>
              <a:ext uri="{FF2B5EF4-FFF2-40B4-BE49-F238E27FC236}">
                <a16:creationId xmlns:a16="http://schemas.microsoft.com/office/drawing/2014/main" id="{4B3ED725-D94B-4357-BAAF-FD80DA25B9F6}"/>
              </a:ext>
            </a:extLst>
          </p:cNvPr>
          <p:cNvSpPr txBox="1"/>
          <p:nvPr/>
        </p:nvSpPr>
        <p:spPr>
          <a:xfrm flipH="1">
            <a:off x="8231196" y="1843936"/>
            <a:ext cx="54052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06" name="TextBox 7">
            <a:extLst>
              <a:ext uri="{FF2B5EF4-FFF2-40B4-BE49-F238E27FC236}">
                <a16:creationId xmlns:a16="http://schemas.microsoft.com/office/drawing/2014/main" id="{9E5F484D-F643-413A-98FE-77B00DB3420B}"/>
              </a:ext>
            </a:extLst>
          </p:cNvPr>
          <p:cNvSpPr txBox="1"/>
          <p:nvPr/>
        </p:nvSpPr>
        <p:spPr>
          <a:xfrm flipH="1">
            <a:off x="7129657" y="1845044"/>
            <a:ext cx="540520" cy="584775"/>
          </a:xfrm>
          <a:prstGeom prst="rect">
            <a:avLst/>
          </a:prstGeom>
          <a:noFill/>
        </p:spPr>
        <p:txBody>
          <a:bodyPr wrap="square" rtlCol="0">
            <a:spAutoFit/>
          </a:bodyPr>
          <a:lstStyle/>
          <a:p>
            <a:pPr algn="ctr"/>
            <a:r>
              <a:rPr lang="en-HK" altLang="ko-KR" sz="3200" b="1" dirty="0">
                <a:solidFill>
                  <a:schemeClr val="bg1"/>
                </a:solidFill>
                <a:cs typeface="Arial" pitchFamily="34" charset="0"/>
              </a:rPr>
              <a:t>G</a:t>
            </a:r>
            <a:endParaRPr lang="ko-KR" altLang="en-US" sz="3200" b="1" dirty="0">
              <a:solidFill>
                <a:schemeClr val="bg1"/>
              </a:solidFill>
              <a:cs typeface="Arial" pitchFamily="34" charset="0"/>
            </a:endParaRPr>
          </a:p>
        </p:txBody>
      </p:sp>
      <p:cxnSp>
        <p:nvCxnSpPr>
          <p:cNvPr id="107" name="Elbow Connector 38">
            <a:extLst>
              <a:ext uri="{FF2B5EF4-FFF2-40B4-BE49-F238E27FC236}">
                <a16:creationId xmlns:a16="http://schemas.microsoft.com/office/drawing/2014/main" id="{74FB6A1C-B386-4E27-92F2-23400F2EB74A}"/>
              </a:ext>
            </a:extLst>
          </p:cNvPr>
          <p:cNvCxnSpPr/>
          <p:nvPr/>
        </p:nvCxnSpPr>
        <p:spPr>
          <a:xfrm rot="16200000" flipH="1">
            <a:off x="9103879" y="1867905"/>
            <a:ext cx="820667" cy="2000821"/>
          </a:xfrm>
          <a:prstGeom prst="bentConnector3">
            <a:avLst>
              <a:gd name="adj1" fmla="val 50000"/>
            </a:avLst>
          </a:prstGeom>
          <a:ln w="19050">
            <a:solidFill>
              <a:schemeClr val="accent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8" name="Elbow Connector 40">
            <a:extLst>
              <a:ext uri="{FF2B5EF4-FFF2-40B4-BE49-F238E27FC236}">
                <a16:creationId xmlns:a16="http://schemas.microsoft.com/office/drawing/2014/main" id="{68506989-0E6C-4549-A5D1-4478173B7C2E}"/>
              </a:ext>
            </a:extLst>
          </p:cNvPr>
          <p:cNvCxnSpPr/>
          <p:nvPr/>
        </p:nvCxnSpPr>
        <p:spPr>
          <a:xfrm rot="16200000" flipH="1">
            <a:off x="7475872" y="2371345"/>
            <a:ext cx="820667" cy="993941"/>
          </a:xfrm>
          <a:prstGeom prst="bentConnector3">
            <a:avLst/>
          </a:prstGeom>
          <a:ln w="19050">
            <a:solidFill>
              <a:schemeClr val="accent2"/>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09" name="그룹 70">
            <a:extLst>
              <a:ext uri="{FF2B5EF4-FFF2-40B4-BE49-F238E27FC236}">
                <a16:creationId xmlns:a16="http://schemas.microsoft.com/office/drawing/2014/main" id="{77BE1265-47E0-423C-8565-0814BA052B90}"/>
              </a:ext>
            </a:extLst>
          </p:cNvPr>
          <p:cNvGrpSpPr/>
          <p:nvPr/>
        </p:nvGrpSpPr>
        <p:grpSpPr>
          <a:xfrm flipH="1">
            <a:off x="7545781" y="3278649"/>
            <a:ext cx="1756680" cy="2770952"/>
            <a:chOff x="936087" y="3296466"/>
            <a:chExt cx="2160000" cy="2770952"/>
          </a:xfrm>
        </p:grpSpPr>
        <p:sp>
          <p:nvSpPr>
            <p:cNvPr id="110" name="Rounded Rectangle 2">
              <a:extLst>
                <a:ext uri="{FF2B5EF4-FFF2-40B4-BE49-F238E27FC236}">
                  <a16:creationId xmlns:a16="http://schemas.microsoft.com/office/drawing/2014/main" id="{ED35A0F3-5DB4-4A77-9C62-2FDBF6FF7A17}"/>
                </a:ext>
              </a:extLst>
            </p:cNvPr>
            <p:cNvSpPr/>
            <p:nvPr/>
          </p:nvSpPr>
          <p:spPr>
            <a:xfrm>
              <a:off x="1220636" y="3296466"/>
              <a:ext cx="1590903" cy="1235265"/>
            </a:xfrm>
            <a:prstGeom prst="roundRect">
              <a:avLst>
                <a:gd name="adj" fmla="val 80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1" name="TextBox 16">
              <a:extLst>
                <a:ext uri="{FF2B5EF4-FFF2-40B4-BE49-F238E27FC236}">
                  <a16:creationId xmlns:a16="http://schemas.microsoft.com/office/drawing/2014/main" id="{D2C0E0E3-8737-4A47-9455-8638A44CD4D0}"/>
                </a:ext>
              </a:extLst>
            </p:cNvPr>
            <p:cNvSpPr txBox="1"/>
            <p:nvPr/>
          </p:nvSpPr>
          <p:spPr>
            <a:xfrm>
              <a:off x="1699688" y="3333377"/>
              <a:ext cx="632799" cy="769441"/>
            </a:xfrm>
            <a:prstGeom prst="rect">
              <a:avLst/>
            </a:prstGeom>
            <a:noFill/>
          </p:spPr>
          <p:txBody>
            <a:bodyPr wrap="square" rtlCol="0">
              <a:spAutoFit/>
            </a:bodyPr>
            <a:lstStyle/>
            <a:p>
              <a:pPr algn="ctr"/>
              <a:r>
                <a:rPr lang="en-HK" altLang="ko-KR" sz="4400" b="1" dirty="0">
                  <a:solidFill>
                    <a:schemeClr val="bg1"/>
                  </a:solidFill>
                  <a:cs typeface="Arial" pitchFamily="34" charset="0"/>
                </a:rPr>
                <a:t>G</a:t>
              </a:r>
              <a:endParaRPr lang="ko-KR" altLang="en-US" sz="4400" b="1" dirty="0">
                <a:solidFill>
                  <a:schemeClr val="bg1"/>
                </a:solidFill>
                <a:cs typeface="Arial" pitchFamily="34" charset="0"/>
              </a:endParaRPr>
            </a:p>
          </p:txBody>
        </p:sp>
        <p:sp>
          <p:nvSpPr>
            <p:cNvPr id="112" name="자유형: 도형 51">
              <a:extLst>
                <a:ext uri="{FF2B5EF4-FFF2-40B4-BE49-F238E27FC236}">
                  <a16:creationId xmlns:a16="http://schemas.microsoft.com/office/drawing/2014/main" id="{87F53188-80A7-4BCC-AF79-B204A4780B72}"/>
                </a:ext>
              </a:extLst>
            </p:cNvPr>
            <p:cNvSpPr/>
            <p:nvPr/>
          </p:nvSpPr>
          <p:spPr>
            <a:xfrm>
              <a:off x="936087" y="3763418"/>
              <a:ext cx="2160000" cy="2304000"/>
            </a:xfrm>
            <a:custGeom>
              <a:avLst/>
              <a:gdLst>
                <a:gd name="connsiteX0" fmla="*/ 134978 w 2160000"/>
                <a:gd name="connsiteY0" fmla="*/ 0 h 2304000"/>
                <a:gd name="connsiteX1" fmla="*/ 595169 w 2160000"/>
                <a:gd name="connsiteY1" fmla="*/ 0 h 2304000"/>
                <a:gd name="connsiteX2" fmla="*/ 603978 w 2160000"/>
                <a:gd name="connsiteY2" fmla="*/ 87383 h 2304000"/>
                <a:gd name="connsiteX3" fmla="*/ 1080000 w 2160000"/>
                <a:gd name="connsiteY3" fmla="*/ 475352 h 2304000"/>
                <a:gd name="connsiteX4" fmla="*/ 1556022 w 2160000"/>
                <a:gd name="connsiteY4" fmla="*/ 87383 h 2304000"/>
                <a:gd name="connsiteX5" fmla="*/ 1564831 w 2160000"/>
                <a:gd name="connsiteY5" fmla="*/ 0 h 2304000"/>
                <a:gd name="connsiteX6" fmla="*/ 2025022 w 2160000"/>
                <a:gd name="connsiteY6" fmla="*/ 0 h 2304000"/>
                <a:gd name="connsiteX7" fmla="*/ 2160000 w 2160000"/>
                <a:gd name="connsiteY7" fmla="*/ 134978 h 2304000"/>
                <a:gd name="connsiteX8" fmla="*/ 2160000 w 2160000"/>
                <a:gd name="connsiteY8" fmla="*/ 2169022 h 2304000"/>
                <a:gd name="connsiteX9" fmla="*/ 2025022 w 2160000"/>
                <a:gd name="connsiteY9" fmla="*/ 2304000 h 2304000"/>
                <a:gd name="connsiteX10" fmla="*/ 134978 w 2160000"/>
                <a:gd name="connsiteY10" fmla="*/ 2304000 h 2304000"/>
                <a:gd name="connsiteX11" fmla="*/ 0 w 2160000"/>
                <a:gd name="connsiteY11" fmla="*/ 2169022 h 2304000"/>
                <a:gd name="connsiteX12" fmla="*/ 0 w 2160000"/>
                <a:gd name="connsiteY12" fmla="*/ 134978 h 2304000"/>
                <a:gd name="connsiteX13" fmla="*/ 134978 w 2160000"/>
                <a:gd name="connsiteY13" fmla="*/ 0 h 23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0000" h="2304000">
                  <a:moveTo>
                    <a:pt x="134978" y="0"/>
                  </a:moveTo>
                  <a:lnTo>
                    <a:pt x="595169" y="0"/>
                  </a:lnTo>
                  <a:lnTo>
                    <a:pt x="603978" y="87383"/>
                  </a:lnTo>
                  <a:cubicBezTo>
                    <a:pt x="649286" y="308797"/>
                    <a:pt x="845192" y="475352"/>
                    <a:pt x="1080000" y="475352"/>
                  </a:cubicBezTo>
                  <a:cubicBezTo>
                    <a:pt x="1314808" y="475352"/>
                    <a:pt x="1510715" y="308797"/>
                    <a:pt x="1556022" y="87383"/>
                  </a:cubicBezTo>
                  <a:lnTo>
                    <a:pt x="1564831" y="0"/>
                  </a:lnTo>
                  <a:lnTo>
                    <a:pt x="2025022" y="0"/>
                  </a:lnTo>
                  <a:cubicBezTo>
                    <a:pt x="2099568" y="0"/>
                    <a:pt x="2160000" y="60432"/>
                    <a:pt x="2160000" y="134978"/>
                  </a:cubicBezTo>
                  <a:lnTo>
                    <a:pt x="2160000" y="2169022"/>
                  </a:lnTo>
                  <a:cubicBezTo>
                    <a:pt x="2160000" y="2243568"/>
                    <a:pt x="2099568" y="2304000"/>
                    <a:pt x="2025022" y="2304000"/>
                  </a:cubicBezTo>
                  <a:lnTo>
                    <a:pt x="134978" y="2304000"/>
                  </a:lnTo>
                  <a:cubicBezTo>
                    <a:pt x="60432" y="2304000"/>
                    <a:pt x="0" y="2243568"/>
                    <a:pt x="0" y="2169022"/>
                  </a:cubicBezTo>
                  <a:lnTo>
                    <a:pt x="0" y="134978"/>
                  </a:lnTo>
                  <a:cubicBezTo>
                    <a:pt x="0" y="60432"/>
                    <a:pt x="60432" y="0"/>
                    <a:pt x="134978" y="0"/>
                  </a:cubicBezTo>
                  <a:close/>
                </a:path>
              </a:pathLst>
            </a:cu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113" name="Group 5">
              <a:extLst>
                <a:ext uri="{FF2B5EF4-FFF2-40B4-BE49-F238E27FC236}">
                  <a16:creationId xmlns:a16="http://schemas.microsoft.com/office/drawing/2014/main" id="{8A66B9C6-B1E2-4828-B6A4-9AA3A7334C8C}"/>
                </a:ext>
              </a:extLst>
            </p:cNvPr>
            <p:cNvGrpSpPr/>
            <p:nvPr/>
          </p:nvGrpSpPr>
          <p:grpSpPr>
            <a:xfrm>
              <a:off x="1119942" y="4405680"/>
              <a:ext cx="1792291" cy="1193685"/>
              <a:chOff x="6728048" y="3326250"/>
              <a:chExt cx="1728193" cy="1080578"/>
            </a:xfrm>
          </p:grpSpPr>
          <p:sp>
            <p:nvSpPr>
              <p:cNvPr id="114" name="TextBox 19">
                <a:extLst>
                  <a:ext uri="{FF2B5EF4-FFF2-40B4-BE49-F238E27FC236}">
                    <a16:creationId xmlns:a16="http://schemas.microsoft.com/office/drawing/2014/main" id="{9B537ADF-6321-4275-A4CC-34578961EE4F}"/>
                  </a:ext>
                </a:extLst>
              </p:cNvPr>
              <p:cNvSpPr txBox="1"/>
              <p:nvPr/>
            </p:nvSpPr>
            <p:spPr>
              <a:xfrm>
                <a:off x="6728048" y="3654572"/>
                <a:ext cx="1728192" cy="752256"/>
              </a:xfrm>
              <a:prstGeom prst="rect">
                <a:avLst/>
              </a:prstGeom>
              <a:noFill/>
            </p:spPr>
            <p:txBody>
              <a:bodyPr wrap="square" rtlCol="0">
                <a:spAutoFit/>
              </a:bodyPr>
              <a:lstStyle/>
              <a:p>
                <a:pPr algn="ctr">
                  <a:defRPr/>
                </a:pPr>
                <a:r>
                  <a:rPr lang="en-US" altLang="zh-HK" sz="1600" dirty="0">
                    <a:solidFill>
                      <a:schemeClr val="tx1">
                        <a:lumMod val="75000"/>
                        <a:lumOff val="25000"/>
                      </a:schemeClr>
                    </a:solidFill>
                    <a:cs typeface="Arial" pitchFamily="34" charset="0"/>
                  </a:rPr>
                  <a:t>through continuous improvement</a:t>
                </a:r>
              </a:p>
            </p:txBody>
          </p:sp>
          <p:sp>
            <p:nvSpPr>
              <p:cNvPr id="115" name="TextBox 20">
                <a:extLst>
                  <a:ext uri="{FF2B5EF4-FFF2-40B4-BE49-F238E27FC236}">
                    <a16:creationId xmlns:a16="http://schemas.microsoft.com/office/drawing/2014/main" id="{96843042-4F69-4DA0-98D9-C4017E1237C1}"/>
                  </a:ext>
                </a:extLst>
              </p:cNvPr>
              <p:cNvSpPr txBox="1"/>
              <p:nvPr/>
            </p:nvSpPr>
            <p:spPr>
              <a:xfrm>
                <a:off x="6728049" y="3326250"/>
                <a:ext cx="1728192" cy="306474"/>
              </a:xfrm>
              <a:prstGeom prst="rect">
                <a:avLst/>
              </a:prstGeom>
              <a:noFill/>
            </p:spPr>
            <p:txBody>
              <a:bodyPr wrap="square" rtlCol="0">
                <a:spAutoFit/>
              </a:bodyPr>
              <a:lstStyle/>
              <a:p>
                <a:pPr algn="ctr"/>
                <a:r>
                  <a:rPr lang="en-US" altLang="ko-KR" sz="1600" b="1" dirty="0">
                    <a:solidFill>
                      <a:schemeClr val="accent1"/>
                    </a:solidFill>
                    <a:cs typeface="Arial" pitchFamily="34" charset="0"/>
                  </a:rPr>
                  <a:t>GROWING</a:t>
                </a:r>
                <a:endParaRPr lang="ko-KR" altLang="en-US" sz="1600" b="1" dirty="0">
                  <a:solidFill>
                    <a:schemeClr val="accent1"/>
                  </a:solidFill>
                  <a:cs typeface="Arial" pitchFamily="34" charset="0"/>
                </a:endParaRPr>
              </a:p>
            </p:txBody>
          </p:sp>
        </p:grpSp>
      </p:grpSp>
      <p:grpSp>
        <p:nvGrpSpPr>
          <p:cNvPr id="116" name="그룹 70">
            <a:extLst>
              <a:ext uri="{FF2B5EF4-FFF2-40B4-BE49-F238E27FC236}">
                <a16:creationId xmlns:a16="http://schemas.microsoft.com/office/drawing/2014/main" id="{77BE1265-47E0-423C-8565-0814BA052B90}"/>
              </a:ext>
            </a:extLst>
          </p:cNvPr>
          <p:cNvGrpSpPr/>
          <p:nvPr/>
        </p:nvGrpSpPr>
        <p:grpSpPr>
          <a:xfrm flipH="1">
            <a:off x="9657505" y="3278649"/>
            <a:ext cx="1756680" cy="2770952"/>
            <a:chOff x="936087" y="3296466"/>
            <a:chExt cx="2160000" cy="2770952"/>
          </a:xfrm>
        </p:grpSpPr>
        <p:sp>
          <p:nvSpPr>
            <p:cNvPr id="117" name="Rounded Rectangle 2">
              <a:extLst>
                <a:ext uri="{FF2B5EF4-FFF2-40B4-BE49-F238E27FC236}">
                  <a16:creationId xmlns:a16="http://schemas.microsoft.com/office/drawing/2014/main" id="{ED35A0F3-5DB4-4A77-9C62-2FDBF6FF7A17}"/>
                </a:ext>
              </a:extLst>
            </p:cNvPr>
            <p:cNvSpPr/>
            <p:nvPr/>
          </p:nvSpPr>
          <p:spPr>
            <a:xfrm>
              <a:off x="1220636" y="3296466"/>
              <a:ext cx="1590903" cy="1235265"/>
            </a:xfrm>
            <a:prstGeom prst="roundRect">
              <a:avLst>
                <a:gd name="adj" fmla="val 80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8" name="TextBox 16">
              <a:extLst>
                <a:ext uri="{FF2B5EF4-FFF2-40B4-BE49-F238E27FC236}">
                  <a16:creationId xmlns:a16="http://schemas.microsoft.com/office/drawing/2014/main" id="{D2C0E0E3-8737-4A47-9455-8638A44CD4D0}"/>
                </a:ext>
              </a:extLst>
            </p:cNvPr>
            <p:cNvSpPr txBox="1"/>
            <p:nvPr/>
          </p:nvSpPr>
          <p:spPr>
            <a:xfrm>
              <a:off x="1699688" y="3333377"/>
              <a:ext cx="632799" cy="769441"/>
            </a:xfrm>
            <a:prstGeom prst="rect">
              <a:avLst/>
            </a:prstGeom>
            <a:noFill/>
          </p:spPr>
          <p:txBody>
            <a:bodyPr wrap="square" rtlCol="0">
              <a:spAutoFit/>
            </a:bodyPr>
            <a:lstStyle/>
            <a:p>
              <a:pPr algn="ctr"/>
              <a:r>
                <a:rPr lang="en-HK" altLang="ko-KR" sz="4400" b="1" dirty="0">
                  <a:solidFill>
                    <a:schemeClr val="bg1"/>
                  </a:solidFill>
                  <a:cs typeface="Arial" pitchFamily="34" charset="0"/>
                </a:rPr>
                <a:t>S</a:t>
              </a:r>
              <a:endParaRPr lang="ko-KR" altLang="en-US" sz="4400" b="1" dirty="0">
                <a:solidFill>
                  <a:schemeClr val="bg1"/>
                </a:solidFill>
                <a:cs typeface="Arial" pitchFamily="34" charset="0"/>
              </a:endParaRPr>
            </a:p>
          </p:txBody>
        </p:sp>
        <p:sp>
          <p:nvSpPr>
            <p:cNvPr id="119" name="자유형: 도형 51">
              <a:extLst>
                <a:ext uri="{FF2B5EF4-FFF2-40B4-BE49-F238E27FC236}">
                  <a16:creationId xmlns:a16="http://schemas.microsoft.com/office/drawing/2014/main" id="{87F53188-80A7-4BCC-AF79-B204A4780B72}"/>
                </a:ext>
              </a:extLst>
            </p:cNvPr>
            <p:cNvSpPr/>
            <p:nvPr/>
          </p:nvSpPr>
          <p:spPr>
            <a:xfrm>
              <a:off x="936087" y="3763418"/>
              <a:ext cx="2160000" cy="2304000"/>
            </a:xfrm>
            <a:custGeom>
              <a:avLst/>
              <a:gdLst>
                <a:gd name="connsiteX0" fmla="*/ 134978 w 2160000"/>
                <a:gd name="connsiteY0" fmla="*/ 0 h 2304000"/>
                <a:gd name="connsiteX1" fmla="*/ 595169 w 2160000"/>
                <a:gd name="connsiteY1" fmla="*/ 0 h 2304000"/>
                <a:gd name="connsiteX2" fmla="*/ 603978 w 2160000"/>
                <a:gd name="connsiteY2" fmla="*/ 87383 h 2304000"/>
                <a:gd name="connsiteX3" fmla="*/ 1080000 w 2160000"/>
                <a:gd name="connsiteY3" fmla="*/ 475352 h 2304000"/>
                <a:gd name="connsiteX4" fmla="*/ 1556022 w 2160000"/>
                <a:gd name="connsiteY4" fmla="*/ 87383 h 2304000"/>
                <a:gd name="connsiteX5" fmla="*/ 1564831 w 2160000"/>
                <a:gd name="connsiteY5" fmla="*/ 0 h 2304000"/>
                <a:gd name="connsiteX6" fmla="*/ 2025022 w 2160000"/>
                <a:gd name="connsiteY6" fmla="*/ 0 h 2304000"/>
                <a:gd name="connsiteX7" fmla="*/ 2160000 w 2160000"/>
                <a:gd name="connsiteY7" fmla="*/ 134978 h 2304000"/>
                <a:gd name="connsiteX8" fmla="*/ 2160000 w 2160000"/>
                <a:gd name="connsiteY8" fmla="*/ 2169022 h 2304000"/>
                <a:gd name="connsiteX9" fmla="*/ 2025022 w 2160000"/>
                <a:gd name="connsiteY9" fmla="*/ 2304000 h 2304000"/>
                <a:gd name="connsiteX10" fmla="*/ 134978 w 2160000"/>
                <a:gd name="connsiteY10" fmla="*/ 2304000 h 2304000"/>
                <a:gd name="connsiteX11" fmla="*/ 0 w 2160000"/>
                <a:gd name="connsiteY11" fmla="*/ 2169022 h 2304000"/>
                <a:gd name="connsiteX12" fmla="*/ 0 w 2160000"/>
                <a:gd name="connsiteY12" fmla="*/ 134978 h 2304000"/>
                <a:gd name="connsiteX13" fmla="*/ 134978 w 2160000"/>
                <a:gd name="connsiteY13" fmla="*/ 0 h 23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0000" h="2304000">
                  <a:moveTo>
                    <a:pt x="134978" y="0"/>
                  </a:moveTo>
                  <a:lnTo>
                    <a:pt x="595169" y="0"/>
                  </a:lnTo>
                  <a:lnTo>
                    <a:pt x="603978" y="87383"/>
                  </a:lnTo>
                  <a:cubicBezTo>
                    <a:pt x="649286" y="308797"/>
                    <a:pt x="845192" y="475352"/>
                    <a:pt x="1080000" y="475352"/>
                  </a:cubicBezTo>
                  <a:cubicBezTo>
                    <a:pt x="1314808" y="475352"/>
                    <a:pt x="1510715" y="308797"/>
                    <a:pt x="1556022" y="87383"/>
                  </a:cubicBezTo>
                  <a:lnTo>
                    <a:pt x="1564831" y="0"/>
                  </a:lnTo>
                  <a:lnTo>
                    <a:pt x="2025022" y="0"/>
                  </a:lnTo>
                  <a:cubicBezTo>
                    <a:pt x="2099568" y="0"/>
                    <a:pt x="2160000" y="60432"/>
                    <a:pt x="2160000" y="134978"/>
                  </a:cubicBezTo>
                  <a:lnTo>
                    <a:pt x="2160000" y="2169022"/>
                  </a:lnTo>
                  <a:cubicBezTo>
                    <a:pt x="2160000" y="2243568"/>
                    <a:pt x="2099568" y="2304000"/>
                    <a:pt x="2025022" y="2304000"/>
                  </a:cubicBezTo>
                  <a:lnTo>
                    <a:pt x="134978" y="2304000"/>
                  </a:lnTo>
                  <a:cubicBezTo>
                    <a:pt x="60432" y="2304000"/>
                    <a:pt x="0" y="2243568"/>
                    <a:pt x="0" y="2169022"/>
                  </a:cubicBezTo>
                  <a:lnTo>
                    <a:pt x="0" y="134978"/>
                  </a:lnTo>
                  <a:cubicBezTo>
                    <a:pt x="0" y="60432"/>
                    <a:pt x="60432" y="0"/>
                    <a:pt x="134978" y="0"/>
                  </a:cubicBezTo>
                  <a:close/>
                </a:path>
              </a:pathLst>
            </a:cu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120" name="Group 5">
              <a:extLst>
                <a:ext uri="{FF2B5EF4-FFF2-40B4-BE49-F238E27FC236}">
                  <a16:creationId xmlns:a16="http://schemas.microsoft.com/office/drawing/2014/main" id="{8A66B9C6-B1E2-4828-B6A4-9AA3A7334C8C}"/>
                </a:ext>
              </a:extLst>
            </p:cNvPr>
            <p:cNvGrpSpPr/>
            <p:nvPr/>
          </p:nvGrpSpPr>
          <p:grpSpPr>
            <a:xfrm>
              <a:off x="1119942" y="4405678"/>
              <a:ext cx="1792290" cy="947463"/>
              <a:chOff x="6728048" y="3326250"/>
              <a:chExt cx="1728192" cy="857687"/>
            </a:xfrm>
          </p:grpSpPr>
          <p:sp>
            <p:nvSpPr>
              <p:cNvPr id="121" name="TextBox 19">
                <a:extLst>
                  <a:ext uri="{FF2B5EF4-FFF2-40B4-BE49-F238E27FC236}">
                    <a16:creationId xmlns:a16="http://schemas.microsoft.com/office/drawing/2014/main" id="{9B537ADF-6321-4275-A4CC-34578961EE4F}"/>
                  </a:ext>
                </a:extLst>
              </p:cNvPr>
              <p:cNvSpPr txBox="1"/>
              <p:nvPr/>
            </p:nvSpPr>
            <p:spPr>
              <a:xfrm>
                <a:off x="6728048" y="3654572"/>
                <a:ext cx="1728192" cy="529365"/>
              </a:xfrm>
              <a:prstGeom prst="rect">
                <a:avLst/>
              </a:prstGeom>
              <a:noFill/>
            </p:spPr>
            <p:txBody>
              <a:bodyPr wrap="square" rtlCol="0">
                <a:spAutoFit/>
              </a:bodyPr>
              <a:lstStyle/>
              <a:p>
                <a:pPr algn="ctr">
                  <a:defRPr/>
                </a:pPr>
                <a:r>
                  <a:rPr lang="en-US" altLang="zh-HK" sz="1600" dirty="0">
                    <a:solidFill>
                      <a:schemeClr val="tx1">
                        <a:lumMod val="75000"/>
                        <a:lumOff val="25000"/>
                      </a:schemeClr>
                    </a:solidFill>
                    <a:cs typeface="Arial" pitchFamily="34" charset="0"/>
                  </a:rPr>
                  <a:t>for the excellence</a:t>
                </a:r>
              </a:p>
            </p:txBody>
          </p:sp>
          <p:sp>
            <p:nvSpPr>
              <p:cNvPr id="122" name="TextBox 20">
                <a:extLst>
                  <a:ext uri="{FF2B5EF4-FFF2-40B4-BE49-F238E27FC236}">
                    <a16:creationId xmlns:a16="http://schemas.microsoft.com/office/drawing/2014/main" id="{96843042-4F69-4DA0-98D9-C4017E1237C1}"/>
                  </a:ext>
                </a:extLst>
              </p:cNvPr>
              <p:cNvSpPr txBox="1"/>
              <p:nvPr/>
            </p:nvSpPr>
            <p:spPr>
              <a:xfrm>
                <a:off x="6728048" y="3326250"/>
                <a:ext cx="1728192" cy="306475"/>
              </a:xfrm>
              <a:prstGeom prst="rect">
                <a:avLst/>
              </a:prstGeom>
              <a:noFill/>
            </p:spPr>
            <p:txBody>
              <a:bodyPr wrap="square" rtlCol="0">
                <a:spAutoFit/>
              </a:bodyPr>
              <a:lstStyle/>
              <a:p>
                <a:pPr algn="ctr"/>
                <a:r>
                  <a:rPr lang="en-US" altLang="ko-KR" sz="1600" b="1" dirty="0">
                    <a:solidFill>
                      <a:schemeClr val="accent1"/>
                    </a:solidFill>
                    <a:cs typeface="Arial" pitchFamily="34" charset="0"/>
                  </a:rPr>
                  <a:t>STRIVE</a:t>
                </a:r>
                <a:endParaRPr lang="ko-KR" altLang="en-US" sz="1600" b="1" dirty="0">
                  <a:solidFill>
                    <a:schemeClr val="accent1"/>
                  </a:solidFill>
                  <a:cs typeface="Arial" pitchFamily="34" charset="0"/>
                </a:endParaRPr>
              </a:p>
            </p:txBody>
          </p:sp>
        </p:grpSp>
      </p:grpSp>
    </p:spTree>
    <p:extLst>
      <p:ext uri="{BB962C8B-B14F-4D97-AF65-F5344CB8AC3E}">
        <p14:creationId xmlns:p14="http://schemas.microsoft.com/office/powerpoint/2010/main" val="1114238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7457" y="1424803"/>
            <a:ext cx="12192000" cy="155565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Text Placeholder 12">
            <a:extLst>
              <a:ext uri="{FF2B5EF4-FFF2-40B4-BE49-F238E27FC236}">
                <a16:creationId xmlns:a16="http://schemas.microsoft.com/office/drawing/2014/main" id="{038151D8-2FF1-4C4E-A3C9-296713F83F6F}"/>
              </a:ext>
            </a:extLst>
          </p:cNvPr>
          <p:cNvSpPr txBox="1">
            <a:spLocks/>
          </p:cNvSpPr>
          <p:nvPr/>
        </p:nvSpPr>
        <p:spPr>
          <a:xfrm>
            <a:off x="5344054" y="5896508"/>
            <a:ext cx="2432074" cy="339224"/>
          </a:xfrm>
          <a:prstGeom prst="rect">
            <a:avLst/>
          </a:prstGeom>
          <a:solidFill>
            <a:schemeClr val="accent2"/>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HK" dirty="0"/>
              <a:t>Qualifications</a:t>
            </a:r>
            <a:endParaRPr lang="en-US" dirty="0"/>
          </a:p>
        </p:txBody>
      </p:sp>
      <p:sp>
        <p:nvSpPr>
          <p:cNvPr id="22" name="Text Placeholder 20">
            <a:extLst>
              <a:ext uri="{FF2B5EF4-FFF2-40B4-BE49-F238E27FC236}">
                <a16:creationId xmlns:a16="http://schemas.microsoft.com/office/drawing/2014/main" id="{A3BC1B8E-25DA-46C6-993E-FD842C425FED}"/>
              </a:ext>
            </a:extLst>
          </p:cNvPr>
          <p:cNvSpPr txBox="1">
            <a:spLocks/>
          </p:cNvSpPr>
          <p:nvPr/>
        </p:nvSpPr>
        <p:spPr>
          <a:xfrm>
            <a:off x="4958242" y="3959626"/>
            <a:ext cx="2704289" cy="640727"/>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HK" sz="1400" dirty="0">
                <a:latin typeface="Gill Sans MT" pitchFamily="2" charset="0"/>
                <a:ea typeface="微軟正黑體" panose="020B0604030504040204" pitchFamily="34" charset="-120"/>
              </a:rPr>
              <a:t>1991 Bachelor of Laws, </a:t>
            </a:r>
            <a:br>
              <a:rPr lang="en-US" altLang="zh-HK" sz="1400" dirty="0">
                <a:latin typeface="Gill Sans MT" pitchFamily="2" charset="0"/>
                <a:ea typeface="微軟正黑體" panose="020B0604030504040204" pitchFamily="34" charset="-120"/>
              </a:rPr>
            </a:br>
            <a:r>
              <a:rPr lang="en-US" altLang="zh-HK" sz="1400" dirty="0">
                <a:latin typeface="Gill Sans MT" pitchFamily="2" charset="0"/>
                <a:ea typeface="微軟正黑體" panose="020B0604030504040204" pitchFamily="34" charset="-120"/>
              </a:rPr>
              <a:t>The University of Hong Kong</a:t>
            </a:r>
            <a:endParaRPr lang="fr-FR" altLang="zh-HK" sz="1400" dirty="0">
              <a:latin typeface="Gill Sans MT" pitchFamily="2" charset="0"/>
              <a:ea typeface="微軟正黑體" panose="020B0604030504040204" pitchFamily="34" charset="-120"/>
            </a:endParaRPr>
          </a:p>
          <a:p>
            <a:br>
              <a:rPr lang="en-US" altLang="zh-HK" sz="1600" dirty="0">
                <a:latin typeface="Gill Sans MT" pitchFamily="2" charset="0"/>
                <a:ea typeface="微軟正黑體" panose="020B0604030504040204" pitchFamily="34" charset="-120"/>
              </a:rPr>
            </a:br>
            <a:endParaRPr lang="en-US" altLang="zh-HK" sz="1600" dirty="0">
              <a:latin typeface="Gill Sans MT" pitchFamily="2" charset="0"/>
              <a:ea typeface="微軟正黑體" panose="020B0604030504040204" pitchFamily="34" charset="-120"/>
            </a:endParaRPr>
          </a:p>
          <a:p>
            <a:endParaRPr lang="en-US" altLang="zh-HK" sz="1600" dirty="0">
              <a:latin typeface="Gill Sans MT" pitchFamily="2" charset="0"/>
              <a:ea typeface="微軟正黑體" panose="020B0604030504040204" pitchFamily="34" charset="-120"/>
            </a:endParaRPr>
          </a:p>
          <a:p>
            <a:endParaRPr lang="fr-FR" altLang="zh-HK" sz="1600" dirty="0">
              <a:latin typeface="Gill Sans MT" pitchFamily="2" charset="0"/>
              <a:ea typeface="微軟正黑體" panose="020B0604030504040204" pitchFamily="34" charset="-120"/>
            </a:endParaRPr>
          </a:p>
        </p:txBody>
      </p:sp>
      <p:sp>
        <p:nvSpPr>
          <p:cNvPr id="24" name="Text Placeholder 12">
            <a:extLst>
              <a:ext uri="{FF2B5EF4-FFF2-40B4-BE49-F238E27FC236}">
                <a16:creationId xmlns:a16="http://schemas.microsoft.com/office/drawing/2014/main" id="{F78F7027-6DD6-4842-94E5-2ADDAFB89B00}"/>
              </a:ext>
            </a:extLst>
          </p:cNvPr>
          <p:cNvSpPr txBox="1">
            <a:spLocks/>
          </p:cNvSpPr>
          <p:nvPr/>
        </p:nvSpPr>
        <p:spPr>
          <a:xfrm>
            <a:off x="592578" y="3285662"/>
            <a:ext cx="3904810" cy="364662"/>
          </a:xfrm>
          <a:prstGeom prst="rect">
            <a:avLst/>
          </a:prstGeom>
          <a:solidFill>
            <a:schemeClr val="accent2"/>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fr-FR" altLang="zh-HK" dirty="0">
                <a:latin typeface="+mj-lt"/>
                <a:ea typeface="微軟正黑體" panose="020B0604030504040204" pitchFamily="34" charset="-120"/>
              </a:rPr>
              <a:t>Honours and Appointments</a:t>
            </a:r>
            <a:endParaRPr lang="en-US" dirty="0">
              <a:latin typeface="+mj-lt"/>
            </a:endParaRPr>
          </a:p>
        </p:txBody>
      </p:sp>
      <p:sp>
        <p:nvSpPr>
          <p:cNvPr id="25" name="Text Placeholder 20">
            <a:extLst>
              <a:ext uri="{FF2B5EF4-FFF2-40B4-BE49-F238E27FC236}">
                <a16:creationId xmlns:a16="http://schemas.microsoft.com/office/drawing/2014/main" id="{17F4E29E-C86F-400C-9CAA-11EE18D2F6EF}"/>
              </a:ext>
            </a:extLst>
          </p:cNvPr>
          <p:cNvSpPr txBox="1">
            <a:spLocks/>
          </p:cNvSpPr>
          <p:nvPr/>
        </p:nvSpPr>
        <p:spPr>
          <a:xfrm>
            <a:off x="859809" y="3657549"/>
            <a:ext cx="3637579" cy="5403092"/>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l">
              <a:buFont typeface="Arial" panose="020B0604020202020204" pitchFamily="34" charset="0"/>
              <a:buChar char="•"/>
              <a:defRPr/>
            </a:pPr>
            <a:r>
              <a:rPr lang="fr-FR" altLang="zh-HK" sz="1400" dirty="0">
                <a:latin typeface="Gill Sans MT" pitchFamily="2" charset="0"/>
                <a:ea typeface="微軟正黑體" panose="020B0604030504040204" pitchFamily="34" charset="-120"/>
              </a:rPr>
              <a:t>Political Consultative Conference Si Hui, Guangdong Province (A member of 9th and 10th Committee)</a:t>
            </a:r>
          </a:p>
          <a:p>
            <a:pPr marL="285750" indent="-285750" algn="l">
              <a:buFont typeface="Arial" panose="020B0604020202020204" pitchFamily="34" charset="0"/>
              <a:buChar char="•"/>
              <a:defRPr/>
            </a:pPr>
            <a:r>
              <a:rPr lang="fr-FR" altLang="zh-HK" sz="1400" dirty="0">
                <a:latin typeface="Gill Sans MT" pitchFamily="2" charset="0"/>
                <a:ea typeface="微軟正黑體" panose="020B0604030504040204" pitchFamily="34" charset="-120"/>
              </a:rPr>
              <a:t>China Elites Association Limited (Founding President)</a:t>
            </a:r>
          </a:p>
          <a:p>
            <a:pPr marL="285750" indent="-285750" algn="l">
              <a:buFont typeface="Arial" panose="020B0604020202020204" pitchFamily="34" charset="0"/>
              <a:buChar char="•"/>
              <a:defRPr/>
            </a:pPr>
            <a:r>
              <a:rPr lang="fr-FR" altLang="zh-HK" sz="1400" dirty="0">
                <a:latin typeface="Gill Sans MT" pitchFamily="2" charset="0"/>
                <a:ea typeface="微軟正黑體" panose="020B0604030504040204" pitchFamily="34" charset="-120"/>
              </a:rPr>
              <a:t>Hong Kong Securities &amp; Investment Institute (Honourable Speaker)</a:t>
            </a:r>
          </a:p>
          <a:p>
            <a:pPr marL="285750" indent="-285750" algn="l">
              <a:buFont typeface="Arial" panose="020B0604020202020204" pitchFamily="34" charset="0"/>
              <a:buChar char="•"/>
              <a:defRPr/>
            </a:pPr>
            <a:r>
              <a:rPr lang="fr-FR" altLang="zh-HK" sz="1400" dirty="0">
                <a:latin typeface="Gill Sans MT" pitchFamily="2" charset="0"/>
                <a:ea typeface="微軟正黑體" panose="020B0604030504040204" pitchFamily="34" charset="-120"/>
              </a:rPr>
              <a:t>The Institute of Securities Dealers Limited (Legal Adviser)</a:t>
            </a:r>
          </a:p>
          <a:p>
            <a:pPr marL="285750" indent="-285750" algn="l">
              <a:buFont typeface="Arial" panose="020B0604020202020204" pitchFamily="34" charset="0"/>
              <a:buChar char="•"/>
              <a:defRPr/>
            </a:pPr>
            <a:r>
              <a:rPr lang="fr-FR" altLang="zh-HK" sz="1400" dirty="0">
                <a:latin typeface="Gill Sans MT" pitchFamily="2" charset="0"/>
                <a:ea typeface="微軟正黑體" panose="020B0604030504040204" pitchFamily="34" charset="-120"/>
              </a:rPr>
              <a:t>Hong Kong Insurance Practitioners General Union (Legal Adviser)</a:t>
            </a:r>
          </a:p>
          <a:p>
            <a:pPr algn="l">
              <a:defRPr/>
            </a:pPr>
            <a:endParaRPr lang="en-US" altLang="zh-TW" b="1" dirty="0">
              <a:solidFill>
                <a:schemeClr val="accent2"/>
              </a:solidFill>
              <a:effectLst>
                <a:outerShdw blurRad="38100" dist="38100" dir="2700000" algn="tl">
                  <a:srgbClr val="C0C0C0"/>
                </a:outerShdw>
              </a:effectLst>
              <a:ea typeface="新細明體" panose="02020500000000000000" pitchFamily="18" charset="-120"/>
            </a:endParaRPr>
          </a:p>
        </p:txBody>
      </p:sp>
      <p:sp>
        <p:nvSpPr>
          <p:cNvPr id="8" name="직사각형 2">
            <a:extLst>
              <a:ext uri="{FF2B5EF4-FFF2-40B4-BE49-F238E27FC236}">
                <a16:creationId xmlns:a16="http://schemas.microsoft.com/office/drawing/2014/main" id="{A1154D9F-BBCA-4AFC-B92B-7F043558D759}"/>
              </a:ext>
            </a:extLst>
          </p:cNvPr>
          <p:cNvSpPr/>
          <p:nvPr/>
        </p:nvSpPr>
        <p:spPr>
          <a:xfrm>
            <a:off x="582465" y="1763494"/>
            <a:ext cx="4032066" cy="646331"/>
          </a:xfrm>
          <a:prstGeom prst="rect">
            <a:avLst/>
          </a:prstGeom>
        </p:spPr>
        <p:txBody>
          <a:bodyPr wrap="none">
            <a:spAutoFit/>
          </a:bodyPr>
          <a:lstStyle/>
          <a:p>
            <a:r>
              <a:rPr lang="en-US" altLang="ko-KR" sz="3600" b="1" dirty="0">
                <a:solidFill>
                  <a:schemeClr val="bg1"/>
                </a:solidFill>
                <a:cs typeface="Arial" pitchFamily="34" charset="0"/>
              </a:rPr>
              <a:t>Dr. Edmond Fong</a:t>
            </a:r>
          </a:p>
        </p:txBody>
      </p:sp>
      <p:sp>
        <p:nvSpPr>
          <p:cNvPr id="9" name="TextBox 10">
            <a:extLst>
              <a:ext uri="{FF2B5EF4-FFF2-40B4-BE49-F238E27FC236}">
                <a16:creationId xmlns:a16="http://schemas.microsoft.com/office/drawing/2014/main" id="{FF5A0164-AB4F-416D-85FA-DD200AE00AE7}"/>
              </a:ext>
            </a:extLst>
          </p:cNvPr>
          <p:cNvSpPr txBox="1"/>
          <p:nvPr/>
        </p:nvSpPr>
        <p:spPr>
          <a:xfrm>
            <a:off x="2902814" y="333487"/>
            <a:ext cx="5550351" cy="800219"/>
          </a:xfrm>
          <a:prstGeom prst="rect">
            <a:avLst/>
          </a:prstGeom>
          <a:noFill/>
        </p:spPr>
        <p:txBody>
          <a:bodyPr wrap="square" lIns="72000" tIns="0" rIns="36000" bIns="0" rtlCol="0">
            <a:spAutoFit/>
          </a:bodyPr>
          <a:lstStyle/>
          <a:p>
            <a:pPr algn="r"/>
            <a:r>
              <a:rPr lang="en-US" altLang="ko-KR" sz="2800" b="1" dirty="0">
                <a:solidFill>
                  <a:schemeClr val="accent1"/>
                </a:solidFill>
                <a:cs typeface="Arial" pitchFamily="34" charset="0"/>
              </a:rPr>
              <a:t>FONGS</a:t>
            </a:r>
            <a:br>
              <a:rPr lang="en-US" altLang="ko-KR" sz="2800" b="1" dirty="0">
                <a:solidFill>
                  <a:schemeClr val="accent1"/>
                </a:solidFill>
                <a:cs typeface="Arial" pitchFamily="34" charset="0"/>
              </a:rPr>
            </a:br>
            <a:r>
              <a:rPr lang="en-US" altLang="ko-KR" sz="2400" b="1" dirty="0">
                <a:solidFill>
                  <a:schemeClr val="accent1"/>
                </a:solidFill>
                <a:cs typeface="Arial" pitchFamily="34" charset="0"/>
              </a:rPr>
              <a:t>Founder and Managing Partner</a:t>
            </a:r>
            <a:endParaRPr lang="ko-KR" altLang="en-US" sz="2400" b="1" dirty="0">
              <a:solidFill>
                <a:schemeClr val="accent1"/>
              </a:solidFill>
              <a:cs typeface="Arial" pitchFamily="34" charset="0"/>
            </a:endParaRPr>
          </a:p>
        </p:txBody>
      </p:sp>
      <p:pic>
        <p:nvPicPr>
          <p:cNvPr id="10" name="圖片版面配置區 14"/>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t="14196" b="14196"/>
          <a:stretch>
            <a:fillRect/>
          </a:stretch>
        </p:blipFill>
        <p:spPr>
          <a:xfrm>
            <a:off x="8006760" y="1424803"/>
            <a:ext cx="4457379" cy="5458015"/>
          </a:xfrm>
          <a:prstGeom prst="parallelogram">
            <a:avLst>
              <a:gd name="adj" fmla="val 14248"/>
            </a:avLst>
          </a:prstGeom>
        </p:spPr>
      </p:pic>
      <p:sp>
        <p:nvSpPr>
          <p:cNvPr id="2" name="文字方塊 1"/>
          <p:cNvSpPr txBox="1"/>
          <p:nvPr/>
        </p:nvSpPr>
        <p:spPr>
          <a:xfrm>
            <a:off x="4497389" y="4409741"/>
            <a:ext cx="3166764" cy="523220"/>
          </a:xfrm>
          <a:prstGeom prst="rect">
            <a:avLst/>
          </a:prstGeom>
          <a:noFill/>
        </p:spPr>
        <p:txBody>
          <a:bodyPr wrap="square" rtlCol="0">
            <a:spAutoFit/>
          </a:bodyPr>
          <a:lstStyle/>
          <a:p>
            <a:pPr algn="r"/>
            <a:r>
              <a:rPr lang="en-US" altLang="zh-HK" sz="1400" dirty="0">
                <a:solidFill>
                  <a:schemeClr val="tx1">
                    <a:lumMod val="50000"/>
                    <a:lumOff val="50000"/>
                  </a:schemeClr>
                </a:solidFill>
                <a:latin typeface="Gill Sans MT" pitchFamily="2" charset="0"/>
                <a:ea typeface="微軟正黑體" panose="020B0604030504040204" pitchFamily="34" charset="-120"/>
              </a:rPr>
              <a:t>1992 Postgraduate Certificate in Laws, </a:t>
            </a:r>
            <a:br>
              <a:rPr lang="en-US" altLang="zh-HK" sz="1400" dirty="0">
                <a:solidFill>
                  <a:schemeClr val="tx1">
                    <a:lumMod val="50000"/>
                    <a:lumOff val="50000"/>
                  </a:schemeClr>
                </a:solidFill>
                <a:latin typeface="Gill Sans MT" pitchFamily="2" charset="0"/>
                <a:ea typeface="微軟正黑體" panose="020B0604030504040204" pitchFamily="34" charset="-120"/>
              </a:rPr>
            </a:br>
            <a:r>
              <a:rPr lang="en-US" altLang="zh-HK" sz="1400" dirty="0">
                <a:solidFill>
                  <a:schemeClr val="tx1">
                    <a:lumMod val="50000"/>
                    <a:lumOff val="50000"/>
                  </a:schemeClr>
                </a:solidFill>
                <a:latin typeface="Gill Sans MT" pitchFamily="2" charset="0"/>
                <a:ea typeface="微軟正黑體" panose="020B0604030504040204" pitchFamily="34" charset="-120"/>
              </a:rPr>
              <a:t>The University of Hong Kong</a:t>
            </a:r>
            <a:endParaRPr lang="fr-FR" altLang="zh-HK" sz="1400" dirty="0">
              <a:solidFill>
                <a:schemeClr val="tx1">
                  <a:lumMod val="50000"/>
                  <a:lumOff val="50000"/>
                </a:schemeClr>
              </a:solidFill>
              <a:latin typeface="Gill Sans MT" pitchFamily="2" charset="0"/>
              <a:ea typeface="微軟正黑體" panose="020B0604030504040204" pitchFamily="34" charset="-120"/>
            </a:endParaRPr>
          </a:p>
        </p:txBody>
      </p:sp>
      <p:sp>
        <p:nvSpPr>
          <p:cNvPr id="3" name="矩形 2"/>
          <p:cNvSpPr/>
          <p:nvPr/>
        </p:nvSpPr>
        <p:spPr>
          <a:xfrm>
            <a:off x="4614531" y="4886368"/>
            <a:ext cx="3048000" cy="523220"/>
          </a:xfrm>
          <a:prstGeom prst="rect">
            <a:avLst/>
          </a:prstGeom>
        </p:spPr>
        <p:txBody>
          <a:bodyPr wrap="square">
            <a:spAutoFit/>
          </a:bodyPr>
          <a:lstStyle/>
          <a:p>
            <a:pPr algn="r"/>
            <a:r>
              <a:rPr lang="en-US" altLang="zh-HK" sz="1400" dirty="0">
                <a:solidFill>
                  <a:schemeClr val="tx1">
                    <a:lumMod val="50000"/>
                    <a:lumOff val="50000"/>
                  </a:schemeClr>
                </a:solidFill>
                <a:latin typeface="Gill Sans MT" pitchFamily="2" charset="0"/>
                <a:ea typeface="微軟正黑體" panose="020B0604030504040204" pitchFamily="34" charset="-120"/>
              </a:rPr>
              <a:t>1994 Solicitor of </a:t>
            </a:r>
            <a:br>
              <a:rPr lang="en-US" altLang="zh-HK" sz="1400" dirty="0">
                <a:solidFill>
                  <a:schemeClr val="tx1">
                    <a:lumMod val="50000"/>
                    <a:lumOff val="50000"/>
                  </a:schemeClr>
                </a:solidFill>
                <a:latin typeface="Gill Sans MT" pitchFamily="2" charset="0"/>
                <a:ea typeface="微軟正黑體" panose="020B0604030504040204" pitchFamily="34" charset="-120"/>
              </a:rPr>
            </a:br>
            <a:r>
              <a:rPr lang="en-US" altLang="zh-HK" sz="1400" dirty="0">
                <a:solidFill>
                  <a:schemeClr val="tx1">
                    <a:lumMod val="50000"/>
                    <a:lumOff val="50000"/>
                  </a:schemeClr>
                </a:solidFill>
                <a:latin typeface="Gill Sans MT" pitchFamily="2" charset="0"/>
                <a:ea typeface="微軟正黑體" panose="020B0604030504040204" pitchFamily="34" charset="-120"/>
              </a:rPr>
              <a:t>High Court of Hong Kong</a:t>
            </a:r>
          </a:p>
        </p:txBody>
      </p:sp>
      <p:sp>
        <p:nvSpPr>
          <p:cNvPr id="4" name="矩形 3"/>
          <p:cNvSpPr/>
          <p:nvPr/>
        </p:nvSpPr>
        <p:spPr>
          <a:xfrm>
            <a:off x="4728020" y="5311733"/>
            <a:ext cx="2934511" cy="523220"/>
          </a:xfrm>
          <a:prstGeom prst="rect">
            <a:avLst/>
          </a:prstGeom>
        </p:spPr>
        <p:txBody>
          <a:bodyPr wrap="square">
            <a:spAutoFit/>
          </a:bodyPr>
          <a:lstStyle/>
          <a:p>
            <a:pPr algn="r"/>
            <a:r>
              <a:rPr lang="en-US" altLang="zh-HK" sz="1400" dirty="0">
                <a:solidFill>
                  <a:schemeClr val="tx1">
                    <a:lumMod val="50000"/>
                    <a:lumOff val="50000"/>
                  </a:schemeClr>
                </a:solidFill>
                <a:latin typeface="Gill Sans MT" pitchFamily="2" charset="0"/>
                <a:ea typeface="微軟正黑體" panose="020B0604030504040204" pitchFamily="34" charset="-120"/>
              </a:rPr>
              <a:t>2006 Doctor of Jurisprudence, </a:t>
            </a:r>
            <a:br>
              <a:rPr lang="en-US" altLang="zh-HK" sz="1400" dirty="0">
                <a:solidFill>
                  <a:schemeClr val="tx1">
                    <a:lumMod val="50000"/>
                    <a:lumOff val="50000"/>
                  </a:schemeClr>
                </a:solidFill>
                <a:latin typeface="Gill Sans MT" pitchFamily="2" charset="0"/>
                <a:ea typeface="微軟正黑體" panose="020B0604030504040204" pitchFamily="34" charset="-120"/>
              </a:rPr>
            </a:br>
            <a:r>
              <a:rPr lang="en-US" altLang="zh-HK" sz="1400" dirty="0">
                <a:solidFill>
                  <a:schemeClr val="tx1">
                    <a:lumMod val="50000"/>
                    <a:lumOff val="50000"/>
                  </a:schemeClr>
                </a:solidFill>
                <a:latin typeface="Gill Sans MT" pitchFamily="2" charset="0"/>
                <a:ea typeface="微軟正黑體" panose="020B0604030504040204" pitchFamily="34" charset="-120"/>
              </a:rPr>
              <a:t>York University</a:t>
            </a:r>
            <a:endParaRPr lang="zh-HK" altLang="en-US" sz="1400" dirty="0">
              <a:solidFill>
                <a:schemeClr val="tx1">
                  <a:lumMod val="50000"/>
                  <a:lumOff val="50000"/>
                </a:schemeClr>
              </a:solidFill>
              <a:latin typeface="Gill Sans MT" pitchFamily="2" charset="0"/>
              <a:ea typeface="微軟正黑體" panose="020B0604030504040204" pitchFamily="34" charset="-120"/>
            </a:endParaRPr>
          </a:p>
        </p:txBody>
      </p:sp>
    </p:spTree>
    <p:extLst>
      <p:ext uri="{BB962C8B-B14F-4D97-AF65-F5344CB8AC3E}">
        <p14:creationId xmlns:p14="http://schemas.microsoft.com/office/powerpoint/2010/main" val="2353180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0" y="960588"/>
            <a:ext cx="12192000" cy="284111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5" name="Text Placeholder 2">
            <a:extLst>
              <a:ext uri="{FF2B5EF4-FFF2-40B4-BE49-F238E27FC236}">
                <a16:creationId xmlns:a16="http://schemas.microsoft.com/office/drawing/2014/main" id="{B3999627-7BD8-4AA0-91B7-16FB67477F7C}"/>
              </a:ext>
            </a:extLst>
          </p:cNvPr>
          <p:cNvSpPr txBox="1">
            <a:spLocks/>
          </p:cNvSpPr>
          <p:nvPr/>
        </p:nvSpPr>
        <p:spPr>
          <a:xfrm>
            <a:off x="920533" y="1350989"/>
            <a:ext cx="10361580" cy="892848"/>
          </a:xfrm>
          <a:prstGeom prst="rect">
            <a:avLst/>
          </a:prstGeom>
          <a:noFill/>
        </p:spPr>
        <p:txBody>
          <a:bodyPr anchor="t"/>
          <a:lstStyle>
            <a:lvl1pPr marL="0" marR="0" indent="0" algn="l" defTabSz="914400" rtl="0" eaLnBrk="1" fontAlgn="auto" latinLnBrk="1" hangingPunct="1">
              <a:lnSpc>
                <a:spcPct val="100000"/>
              </a:lnSpc>
              <a:spcBef>
                <a:spcPts val="0"/>
              </a:spcBef>
              <a:spcAft>
                <a:spcPts val="0"/>
              </a:spcAft>
              <a:buClrTx/>
              <a:buSzTx/>
              <a:buFont typeface="Arial" pitchFamily="34" charset="0"/>
              <a:buNone/>
              <a:tabLst/>
              <a:defRPr sz="4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HK" altLang="ko-KR" sz="2400" dirty="0"/>
              <a:t>Our Partners</a:t>
            </a:r>
            <a:endParaRPr lang="ko-KR" altLang="en-US" sz="2400" dirty="0"/>
          </a:p>
          <a:p>
            <a:pPr algn="ctr"/>
            <a:endParaRPr lang="ko-KR" altLang="en-US" sz="2400" dirty="0"/>
          </a:p>
        </p:txBody>
      </p:sp>
      <p:sp>
        <p:nvSpPr>
          <p:cNvPr id="46" name="矩形 45"/>
          <p:cNvSpPr/>
          <p:nvPr/>
        </p:nvSpPr>
        <p:spPr>
          <a:xfrm>
            <a:off x="0" y="716646"/>
            <a:ext cx="12192000" cy="122904"/>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81" name="矩形 80"/>
          <p:cNvSpPr/>
          <p:nvPr/>
        </p:nvSpPr>
        <p:spPr>
          <a:xfrm>
            <a:off x="3193619" y="4411399"/>
            <a:ext cx="1500770" cy="1005109"/>
          </a:xfrm>
          <a:prstGeom prst="rect">
            <a:avLst/>
          </a:prstGeom>
          <a:solidFill>
            <a:srgbClr val="9C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pic>
        <p:nvPicPr>
          <p:cNvPr id="90" name="Picture 10" descr="http://www.fongslawyers.com.hk/storage/2018/05/winnie_blue-Bkg_03.jpg"/>
          <p:cNvPicPr>
            <a:picLocks noChangeAspect="1" noChangeArrowheads="1"/>
          </p:cNvPicPr>
          <p:nvPr/>
        </p:nvPicPr>
        <p:blipFill rotWithShape="1">
          <a:blip r:embed="rId2">
            <a:extLst>
              <a:ext uri="{28A0092B-C50C-407E-A947-70E740481C1C}">
                <a14:useLocalDpi xmlns:a14="http://schemas.microsoft.com/office/drawing/2010/main" val="0"/>
              </a:ext>
            </a:extLst>
          </a:blip>
          <a:srcRect l="9839" t="1" r="18634" b="6871"/>
          <a:stretch/>
        </p:blipFill>
        <p:spPr bwMode="auto">
          <a:xfrm>
            <a:off x="3187917" y="2491405"/>
            <a:ext cx="1496527" cy="1306498"/>
          </a:xfrm>
          <a:prstGeom prst="rect">
            <a:avLst/>
          </a:prstGeom>
          <a:noFill/>
          <a:extLst>
            <a:ext uri="{909E8E84-426E-40DD-AFC4-6F175D3DCCD1}">
              <a14:hiddenFill xmlns:a14="http://schemas.microsoft.com/office/drawing/2010/main">
                <a:solidFill>
                  <a:srgbClr val="FFFFFF"/>
                </a:solidFill>
              </a14:hiddenFill>
            </a:ext>
          </a:extLst>
        </p:spPr>
      </p:pic>
      <p:sp>
        <p:nvSpPr>
          <p:cNvPr id="91" name="矩形 90"/>
          <p:cNvSpPr/>
          <p:nvPr/>
        </p:nvSpPr>
        <p:spPr>
          <a:xfrm>
            <a:off x="3185795" y="3804733"/>
            <a:ext cx="1500770" cy="659419"/>
          </a:xfrm>
          <a:prstGeom prst="rect">
            <a:avLst/>
          </a:prstGeom>
          <a:solidFill>
            <a:srgbClr val="71A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92" name="Content Placeholder 1">
            <a:extLst>
              <a:ext uri="{FF2B5EF4-FFF2-40B4-BE49-F238E27FC236}">
                <a16:creationId xmlns:a16="http://schemas.microsoft.com/office/drawing/2014/main" id="{6254BAC5-8EB6-4C43-8214-23E725E45B33}"/>
              </a:ext>
            </a:extLst>
          </p:cNvPr>
          <p:cNvSpPr txBox="1">
            <a:spLocks/>
          </p:cNvSpPr>
          <p:nvPr/>
        </p:nvSpPr>
        <p:spPr>
          <a:xfrm>
            <a:off x="3271436" y="3890214"/>
            <a:ext cx="1458236" cy="444794"/>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HK" altLang="ko-KR" sz="1350" dirty="0"/>
              <a:t>WINNIE </a:t>
            </a:r>
            <a:br>
              <a:rPr lang="en-HK" altLang="ko-KR" sz="1350" dirty="0"/>
            </a:br>
            <a:r>
              <a:rPr lang="en-HK" altLang="ko-KR" sz="1350" dirty="0"/>
              <a:t>LO</a:t>
            </a:r>
            <a:endParaRPr lang="en-US" altLang="ko-KR" sz="1350" dirty="0"/>
          </a:p>
        </p:txBody>
      </p:sp>
      <p:sp>
        <p:nvSpPr>
          <p:cNvPr id="96" name="Content Placeholder 4">
            <a:extLst>
              <a:ext uri="{FF2B5EF4-FFF2-40B4-BE49-F238E27FC236}">
                <a16:creationId xmlns:a16="http://schemas.microsoft.com/office/drawing/2014/main" id="{89133BCF-ED6D-4008-9679-773B7D53BFD9}"/>
              </a:ext>
            </a:extLst>
          </p:cNvPr>
          <p:cNvSpPr txBox="1">
            <a:spLocks/>
          </p:cNvSpPr>
          <p:nvPr/>
        </p:nvSpPr>
        <p:spPr>
          <a:xfrm>
            <a:off x="3217829" y="4753894"/>
            <a:ext cx="1476560" cy="493671"/>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t>PARTNER, </a:t>
            </a:r>
            <a:r>
              <a:rPr lang="en-US" altLang="zh-HK" sz="1100" dirty="0"/>
              <a:t>HEAD OF CONVENCYING </a:t>
            </a:r>
            <a:br>
              <a:rPr lang="en-US" altLang="zh-HK" sz="1100" dirty="0"/>
            </a:br>
            <a:r>
              <a:rPr lang="en-US" altLang="zh-HK" sz="1100" dirty="0"/>
              <a:t>DEPARTMENT</a:t>
            </a:r>
            <a:endParaRPr lang="en-US" altLang="ko-KR" sz="1100" dirty="0"/>
          </a:p>
          <a:p>
            <a:endParaRPr lang="ko-KR" altLang="en-US" sz="1100" dirty="0"/>
          </a:p>
        </p:txBody>
      </p:sp>
      <p:sp>
        <p:nvSpPr>
          <p:cNvPr id="39" name="矩形 38"/>
          <p:cNvSpPr/>
          <p:nvPr/>
        </p:nvSpPr>
        <p:spPr>
          <a:xfrm>
            <a:off x="7519474" y="4440376"/>
            <a:ext cx="1486208" cy="1029239"/>
          </a:xfrm>
          <a:prstGeom prst="rect">
            <a:avLst/>
          </a:prstGeom>
          <a:solidFill>
            <a:srgbClr val="9C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47" name="矩形 46"/>
          <p:cNvSpPr/>
          <p:nvPr/>
        </p:nvSpPr>
        <p:spPr>
          <a:xfrm>
            <a:off x="7504912" y="3780957"/>
            <a:ext cx="1500770" cy="659419"/>
          </a:xfrm>
          <a:prstGeom prst="rect">
            <a:avLst/>
          </a:prstGeom>
          <a:solidFill>
            <a:srgbClr val="71A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48" name="Content Placeholder 1">
            <a:extLst>
              <a:ext uri="{FF2B5EF4-FFF2-40B4-BE49-F238E27FC236}">
                <a16:creationId xmlns:a16="http://schemas.microsoft.com/office/drawing/2014/main" id="{6254BAC5-8EB6-4C43-8214-23E725E45B33}"/>
              </a:ext>
            </a:extLst>
          </p:cNvPr>
          <p:cNvSpPr txBox="1">
            <a:spLocks/>
          </p:cNvSpPr>
          <p:nvPr/>
        </p:nvSpPr>
        <p:spPr>
          <a:xfrm>
            <a:off x="7578314" y="3884316"/>
            <a:ext cx="1335137" cy="432001"/>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altLang="ko-KR" sz="1350" dirty="0"/>
              <a:t>JACK</a:t>
            </a:r>
            <a:br>
              <a:rPr lang="en-US" altLang="ko-KR" sz="1350" dirty="0"/>
            </a:br>
            <a:r>
              <a:rPr lang="en-US" altLang="ko-KR" sz="1350" dirty="0"/>
              <a:t>ZHANG</a:t>
            </a:r>
          </a:p>
        </p:txBody>
      </p:sp>
      <p:sp>
        <p:nvSpPr>
          <p:cNvPr id="49" name="Content Placeholder 4">
            <a:extLst>
              <a:ext uri="{FF2B5EF4-FFF2-40B4-BE49-F238E27FC236}">
                <a16:creationId xmlns:a16="http://schemas.microsoft.com/office/drawing/2014/main" id="{89133BCF-ED6D-4008-9679-773B7D53BFD9}"/>
              </a:ext>
            </a:extLst>
          </p:cNvPr>
          <p:cNvSpPr txBox="1">
            <a:spLocks/>
          </p:cNvSpPr>
          <p:nvPr/>
        </p:nvSpPr>
        <p:spPr>
          <a:xfrm>
            <a:off x="7557959" y="4610590"/>
            <a:ext cx="1459461" cy="636975"/>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t>PARTNER,</a:t>
            </a:r>
            <a:br>
              <a:rPr lang="en-US" altLang="ko-KR" sz="1100" dirty="0"/>
            </a:br>
            <a:r>
              <a:rPr lang="en-US" altLang="zh-HK" sz="1100" dirty="0"/>
              <a:t>HEAD OF CHINA </a:t>
            </a:r>
          </a:p>
          <a:p>
            <a:r>
              <a:rPr lang="en-US" altLang="zh-HK" sz="1100" dirty="0"/>
              <a:t>PRACTICE </a:t>
            </a:r>
          </a:p>
          <a:p>
            <a:r>
              <a:rPr lang="en-US" altLang="zh-HK" sz="1100" dirty="0"/>
              <a:t>DEPARTMENT</a:t>
            </a:r>
            <a:endParaRPr lang="ko-KR" altLang="en-US" sz="1100" dirty="0"/>
          </a:p>
        </p:txBody>
      </p:sp>
      <p:pic>
        <p:nvPicPr>
          <p:cNvPr id="50" name="Picture 8" descr="http://www.fongslawyers.com.hk/storage/2017/10/jz.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300" r="14809" b="14653"/>
          <a:stretch/>
        </p:blipFill>
        <p:spPr bwMode="auto">
          <a:xfrm>
            <a:off x="7495498" y="2496311"/>
            <a:ext cx="1500770" cy="1296686"/>
          </a:xfrm>
          <a:prstGeom prst="rect">
            <a:avLst/>
          </a:prstGeom>
          <a:noFill/>
          <a:extLst>
            <a:ext uri="{909E8E84-426E-40DD-AFC4-6F175D3DCCD1}">
              <a14:hiddenFill xmlns:a14="http://schemas.microsoft.com/office/drawing/2010/main">
                <a:solidFill>
                  <a:srgbClr val="FFFFFF"/>
                </a:solidFill>
              </a14:hiddenFill>
            </a:ext>
          </a:extLst>
        </p:spPr>
      </p:pic>
      <p:sp>
        <p:nvSpPr>
          <p:cNvPr id="51" name="矩形 50"/>
          <p:cNvSpPr/>
          <p:nvPr/>
        </p:nvSpPr>
        <p:spPr>
          <a:xfrm>
            <a:off x="5356782" y="4440376"/>
            <a:ext cx="1521020" cy="1007593"/>
          </a:xfrm>
          <a:prstGeom prst="rect">
            <a:avLst/>
          </a:prstGeom>
          <a:solidFill>
            <a:srgbClr val="9C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52" name="矩形 51"/>
          <p:cNvSpPr/>
          <p:nvPr/>
        </p:nvSpPr>
        <p:spPr>
          <a:xfrm>
            <a:off x="5356782" y="3780957"/>
            <a:ext cx="1500770" cy="659419"/>
          </a:xfrm>
          <a:prstGeom prst="rect">
            <a:avLst/>
          </a:prstGeom>
          <a:solidFill>
            <a:srgbClr val="71A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53" name="Content Placeholder 1">
            <a:extLst>
              <a:ext uri="{FF2B5EF4-FFF2-40B4-BE49-F238E27FC236}">
                <a16:creationId xmlns:a16="http://schemas.microsoft.com/office/drawing/2014/main" id="{6254BAC5-8EB6-4C43-8214-23E725E45B33}"/>
              </a:ext>
            </a:extLst>
          </p:cNvPr>
          <p:cNvSpPr txBox="1">
            <a:spLocks/>
          </p:cNvSpPr>
          <p:nvPr/>
        </p:nvSpPr>
        <p:spPr>
          <a:xfrm>
            <a:off x="5364392" y="3913878"/>
            <a:ext cx="1458236" cy="432001"/>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HK" altLang="ko-KR" sz="1350" dirty="0"/>
              <a:t>CHRISTOPHER LUK</a:t>
            </a:r>
            <a:endParaRPr lang="en-US" altLang="ko-KR" sz="1350" dirty="0"/>
          </a:p>
        </p:txBody>
      </p:sp>
      <p:pic>
        <p:nvPicPr>
          <p:cNvPr id="54" name="Picture 2" descr="http://www.fongslawyers.com.hk/storage/2019/03/1831M2-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911" r="16376" b="11885"/>
          <a:stretch/>
        </p:blipFill>
        <p:spPr bwMode="auto">
          <a:xfrm>
            <a:off x="5345615" y="2502669"/>
            <a:ext cx="1500770" cy="1304162"/>
          </a:xfrm>
          <a:prstGeom prst="rect">
            <a:avLst/>
          </a:prstGeom>
          <a:noFill/>
          <a:extLst>
            <a:ext uri="{909E8E84-426E-40DD-AFC4-6F175D3DCCD1}">
              <a14:hiddenFill xmlns:a14="http://schemas.microsoft.com/office/drawing/2010/main">
                <a:solidFill>
                  <a:srgbClr val="FFFFFF"/>
                </a:solidFill>
              </a14:hiddenFill>
            </a:ext>
          </a:extLst>
        </p:spPr>
      </p:pic>
      <p:sp>
        <p:nvSpPr>
          <p:cNvPr id="59" name="Content Placeholder 4">
            <a:extLst>
              <a:ext uri="{FF2B5EF4-FFF2-40B4-BE49-F238E27FC236}">
                <a16:creationId xmlns:a16="http://schemas.microsoft.com/office/drawing/2014/main" id="{89133BCF-ED6D-4008-9679-773B7D53BFD9}"/>
              </a:ext>
            </a:extLst>
          </p:cNvPr>
          <p:cNvSpPr txBox="1">
            <a:spLocks/>
          </p:cNvSpPr>
          <p:nvPr/>
        </p:nvSpPr>
        <p:spPr>
          <a:xfrm>
            <a:off x="5265700" y="4702096"/>
            <a:ext cx="1720948" cy="597265"/>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t>PARTNER, </a:t>
            </a:r>
            <a:r>
              <a:rPr lang="en-US" altLang="zh-HK" sz="1100" dirty="0"/>
              <a:t>HEAD OF </a:t>
            </a:r>
            <a:br>
              <a:rPr lang="en-US" altLang="zh-HK" sz="1100" dirty="0"/>
            </a:br>
            <a:r>
              <a:rPr lang="en-US" altLang="zh-HK" sz="1100" dirty="0"/>
              <a:t>COMPETITION, MEDIA &amp; ENTERTAINMENT </a:t>
            </a:r>
            <a:br>
              <a:rPr lang="en-US" altLang="zh-HK" sz="1100" dirty="0"/>
            </a:br>
            <a:r>
              <a:rPr lang="en-US" altLang="zh-HK" sz="1100" dirty="0"/>
              <a:t>DEPARTMENT</a:t>
            </a:r>
            <a:endParaRPr lang="en-US" altLang="ko-KR" sz="1100" dirty="0"/>
          </a:p>
          <a:p>
            <a:endParaRPr lang="ko-KR" altLang="en-US" sz="825" dirty="0"/>
          </a:p>
        </p:txBody>
      </p:sp>
      <p:sp>
        <p:nvSpPr>
          <p:cNvPr id="66" name="Content Placeholder 4">
            <a:extLst>
              <a:ext uri="{FF2B5EF4-FFF2-40B4-BE49-F238E27FC236}">
                <a16:creationId xmlns:a16="http://schemas.microsoft.com/office/drawing/2014/main" id="{89133BCF-ED6D-4008-9679-773B7D53BFD9}"/>
              </a:ext>
            </a:extLst>
          </p:cNvPr>
          <p:cNvSpPr txBox="1">
            <a:spLocks/>
          </p:cNvSpPr>
          <p:nvPr/>
        </p:nvSpPr>
        <p:spPr>
          <a:xfrm>
            <a:off x="10064265" y="4774686"/>
            <a:ext cx="1506519" cy="296137"/>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t>PARTNER</a:t>
            </a:r>
          </a:p>
          <a:p>
            <a:endParaRPr lang="ko-KR" altLang="en-US" sz="825" dirty="0"/>
          </a:p>
        </p:txBody>
      </p:sp>
    </p:spTree>
    <p:extLst>
      <p:ext uri="{BB962C8B-B14F-4D97-AF65-F5344CB8AC3E}">
        <p14:creationId xmlns:p14="http://schemas.microsoft.com/office/powerpoint/2010/main" val="124937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652378"/>
            <a:ext cx="12192000" cy="284111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0" name="Text Placeholder 2">
            <a:extLst>
              <a:ext uri="{FF2B5EF4-FFF2-40B4-BE49-F238E27FC236}">
                <a16:creationId xmlns:a16="http://schemas.microsoft.com/office/drawing/2014/main" id="{B3999627-7BD8-4AA0-91B7-16FB67477F7C}"/>
              </a:ext>
            </a:extLst>
          </p:cNvPr>
          <p:cNvSpPr txBox="1">
            <a:spLocks/>
          </p:cNvSpPr>
          <p:nvPr/>
        </p:nvSpPr>
        <p:spPr>
          <a:xfrm>
            <a:off x="902298" y="895897"/>
            <a:ext cx="10399249" cy="892848"/>
          </a:xfrm>
          <a:prstGeom prst="rect">
            <a:avLst/>
          </a:prstGeom>
          <a:noFill/>
        </p:spPr>
        <p:txBody>
          <a:bodyPr anchor="t"/>
          <a:lstStyle>
            <a:lvl1pPr marL="0" marR="0" indent="0" algn="l" defTabSz="914400" rtl="0" eaLnBrk="1" fontAlgn="auto" latinLnBrk="1" hangingPunct="1">
              <a:lnSpc>
                <a:spcPct val="100000"/>
              </a:lnSpc>
              <a:spcBef>
                <a:spcPts val="0"/>
              </a:spcBef>
              <a:spcAft>
                <a:spcPts val="0"/>
              </a:spcAft>
              <a:buClrTx/>
              <a:buSzTx/>
              <a:buFont typeface="Arial" pitchFamily="34" charset="0"/>
              <a:buNone/>
              <a:tabLst/>
              <a:defRPr sz="4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2400" dirty="0"/>
              <a:t>Our Senior </a:t>
            </a:r>
            <a:r>
              <a:rPr lang="en-HK" altLang="ko-KR" sz="2400" dirty="0"/>
              <a:t>Consultants, Consultants, </a:t>
            </a:r>
            <a:br>
              <a:rPr lang="en-HK" altLang="ko-KR" sz="2400" dirty="0"/>
            </a:br>
            <a:r>
              <a:rPr lang="en-HK" altLang="ko-KR" sz="2400" dirty="0"/>
              <a:t>Registered Foreign Lawyers and Associates</a:t>
            </a:r>
            <a:endParaRPr lang="ko-KR" altLang="en-US" sz="2400" dirty="0"/>
          </a:p>
          <a:p>
            <a:pPr algn="ctr"/>
            <a:endParaRPr lang="ko-KR" altLang="en-US" sz="2400" dirty="0"/>
          </a:p>
        </p:txBody>
      </p:sp>
      <p:sp>
        <p:nvSpPr>
          <p:cNvPr id="81" name="矩形 80"/>
          <p:cNvSpPr/>
          <p:nvPr/>
        </p:nvSpPr>
        <p:spPr>
          <a:xfrm>
            <a:off x="0" y="373746"/>
            <a:ext cx="12192000" cy="122904"/>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pic>
        <p:nvPicPr>
          <p:cNvPr id="188" name="Picture 6" descr="http://www.fongslawyers.com.hk/storage/2018/08/zc-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538" r="19935" b="12712"/>
          <a:stretch/>
        </p:blipFill>
        <p:spPr bwMode="auto">
          <a:xfrm>
            <a:off x="4789708" y="4252007"/>
            <a:ext cx="1295368" cy="1295304"/>
          </a:xfrm>
          <a:prstGeom prst="rect">
            <a:avLst/>
          </a:prstGeom>
          <a:noFill/>
          <a:extLst>
            <a:ext uri="{909E8E84-426E-40DD-AFC4-6F175D3DCCD1}">
              <a14:hiddenFill xmlns:a14="http://schemas.microsoft.com/office/drawing/2010/main">
                <a:solidFill>
                  <a:srgbClr val="FFFFFF"/>
                </a:solidFill>
              </a14:hiddenFill>
            </a:ext>
          </a:extLst>
        </p:spPr>
      </p:pic>
      <p:sp>
        <p:nvSpPr>
          <p:cNvPr id="262" name="矩形 261"/>
          <p:cNvSpPr/>
          <p:nvPr/>
        </p:nvSpPr>
        <p:spPr>
          <a:xfrm>
            <a:off x="6944294" y="3786755"/>
            <a:ext cx="1297910" cy="242474"/>
          </a:xfrm>
          <a:prstGeom prst="rect">
            <a:avLst/>
          </a:prstGeom>
          <a:solidFill>
            <a:srgbClr val="9C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153" name="矩形 152"/>
          <p:cNvSpPr/>
          <p:nvPr/>
        </p:nvSpPr>
        <p:spPr>
          <a:xfrm>
            <a:off x="720900" y="3792180"/>
            <a:ext cx="1302861" cy="234918"/>
          </a:xfrm>
          <a:prstGeom prst="rect">
            <a:avLst/>
          </a:prstGeom>
          <a:solidFill>
            <a:srgbClr val="9C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154" name="矩形 153"/>
          <p:cNvSpPr/>
          <p:nvPr/>
        </p:nvSpPr>
        <p:spPr>
          <a:xfrm>
            <a:off x="725852" y="3286502"/>
            <a:ext cx="1297910" cy="507466"/>
          </a:xfrm>
          <a:prstGeom prst="rect">
            <a:avLst/>
          </a:prstGeom>
          <a:solidFill>
            <a:srgbClr val="71A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pic>
        <p:nvPicPr>
          <p:cNvPr id="163" name="Picture 2" descr="http://www.fongslawyers.com.hk/storage/2019/05/Andraw-Wang-edit.jpg-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196" r="24215" b="22360"/>
          <a:stretch/>
        </p:blipFill>
        <p:spPr bwMode="auto">
          <a:xfrm>
            <a:off x="725852" y="2007061"/>
            <a:ext cx="1299061" cy="1283285"/>
          </a:xfrm>
          <a:prstGeom prst="rect">
            <a:avLst/>
          </a:prstGeom>
          <a:noFill/>
          <a:extLst>
            <a:ext uri="{909E8E84-426E-40DD-AFC4-6F175D3DCCD1}">
              <a14:hiddenFill xmlns:a14="http://schemas.microsoft.com/office/drawing/2010/main">
                <a:solidFill>
                  <a:srgbClr val="FFFFFF"/>
                </a:solidFill>
              </a14:hiddenFill>
            </a:ext>
          </a:extLst>
        </p:spPr>
      </p:pic>
      <p:sp>
        <p:nvSpPr>
          <p:cNvPr id="167" name="Content Placeholder 4">
            <a:extLst>
              <a:ext uri="{FF2B5EF4-FFF2-40B4-BE49-F238E27FC236}">
                <a16:creationId xmlns:a16="http://schemas.microsoft.com/office/drawing/2014/main" id="{89133BCF-ED6D-4008-9679-773B7D53BFD9}"/>
              </a:ext>
            </a:extLst>
          </p:cNvPr>
          <p:cNvSpPr txBox="1">
            <a:spLocks/>
          </p:cNvSpPr>
          <p:nvPr/>
        </p:nvSpPr>
        <p:spPr>
          <a:xfrm>
            <a:off x="653897" y="3833320"/>
            <a:ext cx="1506519" cy="296137"/>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800" dirty="0">
                <a:solidFill>
                  <a:schemeClr val="tx1"/>
                </a:solidFill>
              </a:rPr>
              <a:t>SENIOR CONSULTANT</a:t>
            </a:r>
          </a:p>
          <a:p>
            <a:endParaRPr lang="ko-KR" altLang="en-US" sz="825" dirty="0"/>
          </a:p>
        </p:txBody>
      </p:sp>
      <p:pic>
        <p:nvPicPr>
          <p:cNvPr id="183" name="Picture 12" descr="http://www.fongslawyers.com.hk/storage/2017/10/mw.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011" t="7215" r="27993" b="17498"/>
          <a:stretch/>
        </p:blipFill>
        <p:spPr bwMode="auto">
          <a:xfrm>
            <a:off x="5372485" y="2000554"/>
            <a:ext cx="1295606" cy="1321579"/>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16" descr="http://www.fongslawyers.com.hk/storage/2018/06/SY-Chang.jpg"/>
          <p:cNvPicPr>
            <a:picLocks noChangeAspect="1" noChangeArrowheads="1"/>
          </p:cNvPicPr>
          <p:nvPr/>
        </p:nvPicPr>
        <p:blipFill rotWithShape="1">
          <a:blip r:embed="rId6">
            <a:extLst>
              <a:ext uri="{28A0092B-C50C-407E-A947-70E740481C1C}">
                <a14:useLocalDpi xmlns:a14="http://schemas.microsoft.com/office/drawing/2010/main" val="0"/>
              </a:ext>
            </a:extLst>
          </a:blip>
          <a:srcRect l="17387" t="679" r="17405" b="-679"/>
          <a:stretch/>
        </p:blipFill>
        <p:spPr bwMode="auto">
          <a:xfrm>
            <a:off x="6947738" y="1975007"/>
            <a:ext cx="1293085" cy="1327431"/>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4" descr="http://www.fongslawyers.com.hk/storage/2019/05/Wu-Jun-557214729702.jpg.png"/>
          <p:cNvPicPr>
            <a:picLocks noChangeAspect="1" noChangeArrowheads="1"/>
          </p:cNvPicPr>
          <p:nvPr/>
        </p:nvPicPr>
        <p:blipFill rotWithShape="1">
          <a:blip r:embed="rId7">
            <a:extLst>
              <a:ext uri="{28A0092B-C50C-407E-A947-70E740481C1C}">
                <a14:useLocalDpi xmlns:a14="http://schemas.microsoft.com/office/drawing/2010/main" val="0"/>
              </a:ext>
            </a:extLst>
          </a:blip>
          <a:srcRect l="17586" r="14704"/>
          <a:stretch/>
        </p:blipFill>
        <p:spPr bwMode="auto">
          <a:xfrm>
            <a:off x="6334284" y="4277124"/>
            <a:ext cx="1220019" cy="1272593"/>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2" descr="http://www.fongslawyers.com.hk/storage/2017/10/als.png"/>
          <p:cNvPicPr>
            <a:picLocks noChangeAspect="1" noChangeArrowheads="1"/>
          </p:cNvPicPr>
          <p:nvPr/>
        </p:nvPicPr>
        <p:blipFill rotWithShape="1">
          <a:blip r:embed="rId8">
            <a:extLst>
              <a:ext uri="{28A0092B-C50C-407E-A947-70E740481C1C}">
                <a14:useLocalDpi xmlns:a14="http://schemas.microsoft.com/office/drawing/2010/main" val="0"/>
              </a:ext>
            </a:extLst>
          </a:blip>
          <a:srcRect l="31549" t="6698" r="30811" b="36658"/>
          <a:stretch/>
        </p:blipFill>
        <p:spPr bwMode="auto">
          <a:xfrm>
            <a:off x="7786914" y="4290697"/>
            <a:ext cx="1221140" cy="1272593"/>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4" descr="http://www.fongslawyers.com.hk/storage/2017/10/nc.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7400" t="920" r="31212" b="37577"/>
          <a:stretch/>
        </p:blipFill>
        <p:spPr bwMode="auto">
          <a:xfrm>
            <a:off x="9247590" y="4290697"/>
            <a:ext cx="1225938" cy="1259020"/>
          </a:xfrm>
          <a:prstGeom prst="rect">
            <a:avLst/>
          </a:prstGeom>
          <a:noFill/>
          <a:extLst>
            <a:ext uri="{909E8E84-426E-40DD-AFC4-6F175D3DCCD1}">
              <a14:hiddenFill xmlns:a14="http://schemas.microsoft.com/office/drawing/2010/main">
                <a:solidFill>
                  <a:srgbClr val="FFFFFF"/>
                </a:solidFill>
              </a14:hiddenFill>
            </a:ext>
          </a:extLst>
        </p:spPr>
      </p:pic>
      <p:sp>
        <p:nvSpPr>
          <p:cNvPr id="233" name="矩形 232"/>
          <p:cNvSpPr/>
          <p:nvPr/>
        </p:nvSpPr>
        <p:spPr>
          <a:xfrm>
            <a:off x="2107474" y="3770953"/>
            <a:ext cx="1484893" cy="261826"/>
          </a:xfrm>
          <a:prstGeom prst="rect">
            <a:avLst/>
          </a:prstGeom>
          <a:solidFill>
            <a:srgbClr val="9C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236" name="Content Placeholder 4">
            <a:extLst>
              <a:ext uri="{FF2B5EF4-FFF2-40B4-BE49-F238E27FC236}">
                <a16:creationId xmlns:a16="http://schemas.microsoft.com/office/drawing/2014/main" id="{89133BCF-ED6D-4008-9679-773B7D53BFD9}"/>
              </a:ext>
            </a:extLst>
          </p:cNvPr>
          <p:cNvSpPr txBox="1">
            <a:spLocks/>
          </p:cNvSpPr>
          <p:nvPr/>
        </p:nvSpPr>
        <p:spPr>
          <a:xfrm>
            <a:off x="2233198" y="3776627"/>
            <a:ext cx="1304887" cy="250478"/>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800" dirty="0">
                <a:solidFill>
                  <a:schemeClr val="tx1"/>
                </a:solidFill>
              </a:rPr>
              <a:t>SENIOR CONSULTANT</a:t>
            </a:r>
          </a:p>
        </p:txBody>
      </p:sp>
      <p:sp>
        <p:nvSpPr>
          <p:cNvPr id="241" name="矩形 240"/>
          <p:cNvSpPr/>
          <p:nvPr/>
        </p:nvSpPr>
        <p:spPr>
          <a:xfrm>
            <a:off x="3705245" y="3773288"/>
            <a:ext cx="1484631" cy="257155"/>
          </a:xfrm>
          <a:prstGeom prst="rect">
            <a:avLst/>
          </a:prstGeom>
          <a:solidFill>
            <a:srgbClr val="9C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244" name="Content Placeholder 4">
            <a:extLst>
              <a:ext uri="{FF2B5EF4-FFF2-40B4-BE49-F238E27FC236}">
                <a16:creationId xmlns:a16="http://schemas.microsoft.com/office/drawing/2014/main" id="{89133BCF-ED6D-4008-9679-773B7D53BFD9}"/>
              </a:ext>
            </a:extLst>
          </p:cNvPr>
          <p:cNvSpPr txBox="1">
            <a:spLocks/>
          </p:cNvSpPr>
          <p:nvPr/>
        </p:nvSpPr>
        <p:spPr>
          <a:xfrm>
            <a:off x="3725350" y="3797900"/>
            <a:ext cx="1494229" cy="204370"/>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800" dirty="0">
                <a:solidFill>
                  <a:schemeClr val="tx1"/>
                </a:solidFill>
              </a:rPr>
              <a:t>SENIOR CONSULTANT</a:t>
            </a:r>
          </a:p>
        </p:txBody>
      </p:sp>
      <p:sp>
        <p:nvSpPr>
          <p:cNvPr id="97" name="矩形 96"/>
          <p:cNvSpPr/>
          <p:nvPr/>
        </p:nvSpPr>
        <p:spPr>
          <a:xfrm>
            <a:off x="5377479" y="3794000"/>
            <a:ext cx="1297910" cy="233098"/>
          </a:xfrm>
          <a:prstGeom prst="rect">
            <a:avLst/>
          </a:prstGeom>
          <a:solidFill>
            <a:srgbClr val="9C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101" name="Content Placeholder 4">
            <a:extLst>
              <a:ext uri="{FF2B5EF4-FFF2-40B4-BE49-F238E27FC236}">
                <a16:creationId xmlns:a16="http://schemas.microsoft.com/office/drawing/2014/main" id="{89133BCF-ED6D-4008-9679-773B7D53BFD9}"/>
              </a:ext>
            </a:extLst>
          </p:cNvPr>
          <p:cNvSpPr txBox="1">
            <a:spLocks/>
          </p:cNvSpPr>
          <p:nvPr/>
        </p:nvSpPr>
        <p:spPr>
          <a:xfrm>
            <a:off x="5283983" y="3782777"/>
            <a:ext cx="1506519" cy="247379"/>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800" dirty="0">
                <a:solidFill>
                  <a:schemeClr val="tx1"/>
                </a:solidFill>
              </a:rPr>
              <a:t>SENIOR CONSULTANT</a:t>
            </a:r>
          </a:p>
        </p:txBody>
      </p:sp>
      <p:pic>
        <p:nvPicPr>
          <p:cNvPr id="79" name="Picture 10" descr="http://www.fongslawyers.com.hk/storage/2018/06/chang-sung-yup.jpg"/>
          <p:cNvPicPr>
            <a:picLocks noChangeAspect="1" noChangeArrowheads="1"/>
          </p:cNvPicPr>
          <p:nvPr/>
        </p:nvPicPr>
        <p:blipFill rotWithShape="1">
          <a:blip r:embed="rId10">
            <a:extLst>
              <a:ext uri="{28A0092B-C50C-407E-A947-70E740481C1C}">
                <a14:useLocalDpi xmlns:a14="http://schemas.microsoft.com/office/drawing/2010/main" val="0"/>
              </a:ext>
            </a:extLst>
          </a:blip>
          <a:srcRect l="20073" t="6004" r="25175" b="12945"/>
          <a:stretch/>
        </p:blipFill>
        <p:spPr bwMode="auto">
          <a:xfrm>
            <a:off x="9977991" y="2006516"/>
            <a:ext cx="1300767" cy="1297178"/>
          </a:xfrm>
          <a:prstGeom prst="rect">
            <a:avLst/>
          </a:prstGeom>
          <a:noFill/>
          <a:extLst>
            <a:ext uri="{909E8E84-426E-40DD-AFC4-6F175D3DCCD1}">
              <a14:hiddenFill xmlns:a14="http://schemas.microsoft.com/office/drawing/2010/main">
                <a:solidFill>
                  <a:srgbClr val="FFFFFF"/>
                </a:solidFill>
              </a14:hiddenFill>
            </a:ext>
          </a:extLst>
        </p:spPr>
      </p:pic>
      <p:pic>
        <p:nvPicPr>
          <p:cNvPr id="58" name="圖片 57" descr="http://www.fongslawyers.com.hk/storage/2020/02/raymond-chan.jpg"/>
          <p:cNvPicPr/>
          <p:nvPr/>
        </p:nvPicPr>
        <p:blipFill rotWithShape="1">
          <a:blip r:embed="rId11" cstate="print">
            <a:extLst>
              <a:ext uri="{28A0092B-C50C-407E-A947-70E740481C1C}">
                <a14:useLocalDpi xmlns:a14="http://schemas.microsoft.com/office/drawing/2010/main" val="0"/>
              </a:ext>
            </a:extLst>
          </a:blip>
          <a:srcRect l="19369" t="2154" r="19695" b="555"/>
          <a:stretch/>
        </p:blipFill>
        <p:spPr bwMode="auto">
          <a:xfrm>
            <a:off x="8433069" y="1934926"/>
            <a:ext cx="1297910" cy="1347505"/>
          </a:xfrm>
          <a:prstGeom prst="rect">
            <a:avLst/>
          </a:prstGeom>
          <a:noFill/>
          <a:ln>
            <a:noFill/>
          </a:ln>
          <a:extLst>
            <a:ext uri="{53640926-AAD7-44D8-BBD7-CCE9431645EC}">
              <a14:shadowObscured xmlns:a14="http://schemas.microsoft.com/office/drawing/2010/main"/>
            </a:ext>
          </a:extLst>
        </p:spPr>
      </p:pic>
      <p:pic>
        <p:nvPicPr>
          <p:cNvPr id="1026" name="Picture 2" descr="http://www.fongslawyers.com.hk/storage/2021/10/IMG_0785-min.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6029" t="11424" r="15858" b="45283"/>
          <a:stretch/>
        </p:blipFill>
        <p:spPr bwMode="auto">
          <a:xfrm>
            <a:off x="1691804" y="4260851"/>
            <a:ext cx="1302196" cy="1288866"/>
          </a:xfrm>
          <a:prstGeom prst="rect">
            <a:avLst/>
          </a:prstGeom>
          <a:noFill/>
          <a:extLst>
            <a:ext uri="{909E8E84-426E-40DD-AFC4-6F175D3DCCD1}">
              <a14:hiddenFill xmlns:a14="http://schemas.microsoft.com/office/drawing/2010/main">
                <a:solidFill>
                  <a:srgbClr val="FFFFFF"/>
                </a:solidFill>
              </a14:hiddenFill>
            </a:ext>
          </a:extLst>
        </p:spPr>
      </p:pic>
      <p:sp>
        <p:nvSpPr>
          <p:cNvPr id="60" name="矩形 59"/>
          <p:cNvSpPr/>
          <p:nvPr/>
        </p:nvSpPr>
        <p:spPr>
          <a:xfrm>
            <a:off x="8433069" y="3781880"/>
            <a:ext cx="1298313" cy="242474"/>
          </a:xfrm>
          <a:prstGeom prst="rect">
            <a:avLst/>
          </a:prstGeom>
          <a:solidFill>
            <a:srgbClr val="9C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pic>
        <p:nvPicPr>
          <p:cNvPr id="1028" name="Picture 4" descr="http://www.fongslawyers.com.hk/storage/2021/10/caroline-fongs.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6657" t="718" r="17031" b="147"/>
          <a:stretch/>
        </p:blipFill>
        <p:spPr bwMode="auto">
          <a:xfrm>
            <a:off x="3249473" y="4266711"/>
            <a:ext cx="1284898" cy="1280600"/>
          </a:xfrm>
          <a:prstGeom prst="rect">
            <a:avLst/>
          </a:prstGeom>
          <a:noFill/>
          <a:extLst>
            <a:ext uri="{909E8E84-426E-40DD-AFC4-6F175D3DCCD1}">
              <a14:hiddenFill xmlns:a14="http://schemas.microsoft.com/office/drawing/2010/main">
                <a:solidFill>
                  <a:srgbClr val="FFFFFF"/>
                </a:solidFill>
              </a14:hiddenFill>
            </a:ext>
          </a:extLst>
        </p:spPr>
      </p:pic>
      <p:sp>
        <p:nvSpPr>
          <p:cNvPr id="64" name="矩形 63"/>
          <p:cNvSpPr/>
          <p:nvPr/>
        </p:nvSpPr>
        <p:spPr>
          <a:xfrm>
            <a:off x="9977991" y="3750181"/>
            <a:ext cx="1314304" cy="271010"/>
          </a:xfrm>
          <a:prstGeom prst="rect">
            <a:avLst/>
          </a:prstGeom>
          <a:solidFill>
            <a:srgbClr val="9C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65" name="Content Placeholder 1">
            <a:extLst>
              <a:ext uri="{FF2B5EF4-FFF2-40B4-BE49-F238E27FC236}">
                <a16:creationId xmlns:a16="http://schemas.microsoft.com/office/drawing/2014/main" id="{6254BAC5-8EB6-4C43-8214-23E725E45B33}"/>
              </a:ext>
            </a:extLst>
          </p:cNvPr>
          <p:cNvSpPr txBox="1">
            <a:spLocks/>
          </p:cNvSpPr>
          <p:nvPr/>
        </p:nvSpPr>
        <p:spPr>
          <a:xfrm>
            <a:off x="10169391" y="3759364"/>
            <a:ext cx="980802" cy="261827"/>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base">
              <a:spcBef>
                <a:spcPts val="0"/>
              </a:spcBef>
            </a:pPr>
            <a:r>
              <a:rPr lang="en-HK" altLang="zh-HK" sz="800" dirty="0">
                <a:solidFill>
                  <a:schemeClr val="tx1"/>
                </a:solidFill>
              </a:rPr>
              <a:t>CONSULTANT</a:t>
            </a:r>
            <a:endParaRPr lang="en-HK" altLang="zh-HK" sz="750" dirty="0">
              <a:solidFill>
                <a:schemeClr val="tx1"/>
              </a:solidFill>
            </a:endParaRPr>
          </a:p>
        </p:txBody>
      </p:sp>
      <p:pic>
        <p:nvPicPr>
          <p:cNvPr id="7" name="Picture 6">
            <a:extLst>
              <a:ext uri="{FF2B5EF4-FFF2-40B4-BE49-F238E27FC236}">
                <a16:creationId xmlns:a16="http://schemas.microsoft.com/office/drawing/2014/main" id="{BBB41BA9-248A-B374-B208-DB27670E927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9706" t="-1465" r="31465" b="42745"/>
          <a:stretch/>
        </p:blipFill>
        <p:spPr>
          <a:xfrm>
            <a:off x="10714836" y="4250015"/>
            <a:ext cx="1303877" cy="1315145"/>
          </a:xfrm>
          <a:prstGeom prst="rect">
            <a:avLst/>
          </a:prstGeom>
        </p:spPr>
      </p:pic>
      <p:pic>
        <p:nvPicPr>
          <p:cNvPr id="69" name="Picture 2" descr="http://www.fongslawyers.com.hk/storage/2020/03/2016846115.jpg">
            <a:extLst>
              <a:ext uri="{FF2B5EF4-FFF2-40B4-BE49-F238E27FC236}">
                <a16:creationId xmlns:a16="http://schemas.microsoft.com/office/drawing/2014/main" id="{F26E8C85-9892-0126-DE7E-981801A237D5}"/>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0931" r="12984"/>
          <a:stretch/>
        </p:blipFill>
        <p:spPr bwMode="auto">
          <a:xfrm>
            <a:off x="2111748" y="1990362"/>
            <a:ext cx="1481025" cy="1292643"/>
          </a:xfrm>
          <a:prstGeom prst="rect">
            <a:avLst/>
          </a:prstGeom>
          <a:noFill/>
          <a:extLst>
            <a:ext uri="{909E8E84-426E-40DD-AFC4-6F175D3DCCD1}">
              <a14:hiddenFill xmlns:a14="http://schemas.microsoft.com/office/drawing/2010/main">
                <a:solidFill>
                  <a:srgbClr val="FFFFFF"/>
                </a:solidFill>
              </a14:hiddenFill>
            </a:ext>
          </a:extLst>
        </p:spPr>
      </p:pic>
      <p:pic>
        <p:nvPicPr>
          <p:cNvPr id="70" name="圖片 69">
            <a:extLst>
              <a:ext uri="{FF2B5EF4-FFF2-40B4-BE49-F238E27FC236}">
                <a16:creationId xmlns:a16="http://schemas.microsoft.com/office/drawing/2014/main" id="{ABC75216-EBC3-64A4-D262-B15ABF895F6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4675" t="4023" r="12601"/>
          <a:stretch/>
        </p:blipFill>
        <p:spPr>
          <a:xfrm>
            <a:off x="3708852" y="2007061"/>
            <a:ext cx="1481024" cy="1303673"/>
          </a:xfrm>
          <a:prstGeom prst="rect">
            <a:avLst/>
          </a:prstGeom>
        </p:spPr>
      </p:pic>
      <p:pic>
        <p:nvPicPr>
          <p:cNvPr id="71" name="Picture 2" descr="http://www.fongslawyers.com.hk/storage/2019/07/Cedric_Leung.jpeg">
            <a:extLst>
              <a:ext uri="{FF2B5EF4-FFF2-40B4-BE49-F238E27FC236}">
                <a16:creationId xmlns:a16="http://schemas.microsoft.com/office/drawing/2014/main" id="{20EA9DF6-27CD-B83C-D6DD-5DFEDFB0FB5E}"/>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7240" t="2786" r="18888" b="40892"/>
          <a:stretch/>
        </p:blipFill>
        <p:spPr bwMode="auto">
          <a:xfrm>
            <a:off x="187035" y="4265955"/>
            <a:ext cx="1293987" cy="1301420"/>
          </a:xfrm>
          <a:prstGeom prst="rect">
            <a:avLst/>
          </a:prstGeom>
          <a:noFill/>
          <a:extLst>
            <a:ext uri="{909E8E84-426E-40DD-AFC4-6F175D3DCCD1}">
              <a14:hiddenFill xmlns:a14="http://schemas.microsoft.com/office/drawing/2010/main">
                <a:solidFill>
                  <a:srgbClr val="FFFFFF"/>
                </a:solidFill>
              </a14:hiddenFill>
            </a:ext>
          </a:extLst>
        </p:spPr>
      </p:pic>
      <p:sp>
        <p:nvSpPr>
          <p:cNvPr id="283" name="Content Placeholder 1">
            <a:extLst>
              <a:ext uri="{FF2B5EF4-FFF2-40B4-BE49-F238E27FC236}">
                <a16:creationId xmlns:a16="http://schemas.microsoft.com/office/drawing/2014/main" id="{6254BAC5-8EB6-4C43-8214-23E725E45B33}"/>
              </a:ext>
            </a:extLst>
          </p:cNvPr>
          <p:cNvSpPr txBox="1">
            <a:spLocks/>
          </p:cNvSpPr>
          <p:nvPr/>
        </p:nvSpPr>
        <p:spPr>
          <a:xfrm>
            <a:off x="8957982" y="6091631"/>
            <a:ext cx="1458236" cy="444794"/>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HK" altLang="ko-KR" sz="1350" dirty="0"/>
              <a:t>NICOLE</a:t>
            </a:r>
            <a:br>
              <a:rPr lang="en-HK" altLang="ko-KR" sz="1350" dirty="0"/>
            </a:br>
            <a:r>
              <a:rPr lang="en-HK" altLang="ko-KR" sz="1350" dirty="0"/>
              <a:t>CAI</a:t>
            </a:r>
            <a:endParaRPr lang="en-US" altLang="ko-KR" sz="1350" dirty="0"/>
          </a:p>
        </p:txBody>
      </p:sp>
      <p:sp>
        <p:nvSpPr>
          <p:cNvPr id="93" name="矩形 92">
            <a:extLst>
              <a:ext uri="{FF2B5EF4-FFF2-40B4-BE49-F238E27FC236}">
                <a16:creationId xmlns:a16="http://schemas.microsoft.com/office/drawing/2014/main" id="{77D67FF9-E257-2C5F-C3D8-EEBFCF425C27}"/>
              </a:ext>
            </a:extLst>
          </p:cNvPr>
          <p:cNvSpPr/>
          <p:nvPr/>
        </p:nvSpPr>
        <p:spPr>
          <a:xfrm>
            <a:off x="2107474" y="3283197"/>
            <a:ext cx="1482176" cy="505341"/>
          </a:xfrm>
          <a:prstGeom prst="rect">
            <a:avLst/>
          </a:prstGeom>
          <a:solidFill>
            <a:srgbClr val="71A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94" name="矩形 93">
            <a:extLst>
              <a:ext uri="{FF2B5EF4-FFF2-40B4-BE49-F238E27FC236}">
                <a16:creationId xmlns:a16="http://schemas.microsoft.com/office/drawing/2014/main" id="{6E0EFEEB-F312-6D1D-69F1-FF8B93F8DFA1}"/>
              </a:ext>
            </a:extLst>
          </p:cNvPr>
          <p:cNvSpPr/>
          <p:nvPr/>
        </p:nvSpPr>
        <p:spPr>
          <a:xfrm>
            <a:off x="3705247" y="3307183"/>
            <a:ext cx="1484630" cy="479249"/>
          </a:xfrm>
          <a:prstGeom prst="rect">
            <a:avLst/>
          </a:prstGeom>
          <a:solidFill>
            <a:srgbClr val="71A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95" name="矩形 94">
            <a:extLst>
              <a:ext uri="{FF2B5EF4-FFF2-40B4-BE49-F238E27FC236}">
                <a16:creationId xmlns:a16="http://schemas.microsoft.com/office/drawing/2014/main" id="{043FA0F9-BFFB-F0BA-A49F-2DE773C90346}"/>
              </a:ext>
            </a:extLst>
          </p:cNvPr>
          <p:cNvSpPr/>
          <p:nvPr/>
        </p:nvSpPr>
        <p:spPr>
          <a:xfrm>
            <a:off x="5370181" y="3293607"/>
            <a:ext cx="1297910" cy="507466"/>
          </a:xfrm>
          <a:prstGeom prst="rect">
            <a:avLst/>
          </a:prstGeom>
          <a:solidFill>
            <a:srgbClr val="71A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96" name="矩形 95">
            <a:extLst>
              <a:ext uri="{FF2B5EF4-FFF2-40B4-BE49-F238E27FC236}">
                <a16:creationId xmlns:a16="http://schemas.microsoft.com/office/drawing/2014/main" id="{82C7B93E-BD25-D7AF-E345-868C6D6D6080}"/>
              </a:ext>
            </a:extLst>
          </p:cNvPr>
          <p:cNvSpPr/>
          <p:nvPr/>
        </p:nvSpPr>
        <p:spPr>
          <a:xfrm>
            <a:off x="6945325" y="3284058"/>
            <a:ext cx="1297910" cy="507466"/>
          </a:xfrm>
          <a:prstGeom prst="rect">
            <a:avLst/>
          </a:prstGeom>
          <a:solidFill>
            <a:srgbClr val="71A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dirty="0"/>
          </a:p>
        </p:txBody>
      </p:sp>
      <p:sp>
        <p:nvSpPr>
          <p:cNvPr id="100" name="矩形 99">
            <a:extLst>
              <a:ext uri="{FF2B5EF4-FFF2-40B4-BE49-F238E27FC236}">
                <a16:creationId xmlns:a16="http://schemas.microsoft.com/office/drawing/2014/main" id="{41D56079-DDE9-0BC0-7883-64F1933801BD}"/>
              </a:ext>
            </a:extLst>
          </p:cNvPr>
          <p:cNvSpPr/>
          <p:nvPr/>
        </p:nvSpPr>
        <p:spPr>
          <a:xfrm>
            <a:off x="8433069" y="3279924"/>
            <a:ext cx="1297910" cy="507466"/>
          </a:xfrm>
          <a:prstGeom prst="rect">
            <a:avLst/>
          </a:prstGeom>
          <a:solidFill>
            <a:srgbClr val="71A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102" name="矩形 101">
            <a:extLst>
              <a:ext uri="{FF2B5EF4-FFF2-40B4-BE49-F238E27FC236}">
                <a16:creationId xmlns:a16="http://schemas.microsoft.com/office/drawing/2014/main" id="{965051BB-DB2B-A4B6-BD53-1C075282C72A}"/>
              </a:ext>
            </a:extLst>
          </p:cNvPr>
          <p:cNvSpPr/>
          <p:nvPr/>
        </p:nvSpPr>
        <p:spPr>
          <a:xfrm>
            <a:off x="9977991" y="3301691"/>
            <a:ext cx="1314174" cy="492277"/>
          </a:xfrm>
          <a:prstGeom prst="rect">
            <a:avLst/>
          </a:prstGeom>
          <a:solidFill>
            <a:srgbClr val="71A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103" name="Content Placeholder 1">
            <a:extLst>
              <a:ext uri="{FF2B5EF4-FFF2-40B4-BE49-F238E27FC236}">
                <a16:creationId xmlns:a16="http://schemas.microsoft.com/office/drawing/2014/main" id="{6ABC01FE-7B82-03F0-6810-8015970CD5D7}"/>
              </a:ext>
            </a:extLst>
          </p:cNvPr>
          <p:cNvSpPr txBox="1">
            <a:spLocks/>
          </p:cNvSpPr>
          <p:nvPr/>
        </p:nvSpPr>
        <p:spPr>
          <a:xfrm>
            <a:off x="652218" y="3324139"/>
            <a:ext cx="1458236" cy="444794"/>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HK" altLang="ko-KR" sz="1350" dirty="0"/>
              <a:t>ANDREW </a:t>
            </a:r>
            <a:br>
              <a:rPr lang="en-HK" altLang="ko-KR" sz="1350" dirty="0"/>
            </a:br>
            <a:r>
              <a:rPr lang="en-HK" altLang="ko-KR" sz="1350" dirty="0"/>
              <a:t>WANG</a:t>
            </a:r>
            <a:endParaRPr lang="en-US" altLang="ko-KR" sz="1350" dirty="0"/>
          </a:p>
        </p:txBody>
      </p:sp>
      <p:sp>
        <p:nvSpPr>
          <p:cNvPr id="104" name="Content Placeholder 1">
            <a:extLst>
              <a:ext uri="{FF2B5EF4-FFF2-40B4-BE49-F238E27FC236}">
                <a16:creationId xmlns:a16="http://schemas.microsoft.com/office/drawing/2014/main" id="{0453F117-77E6-81D2-A689-B8CFF23848FD}"/>
              </a:ext>
            </a:extLst>
          </p:cNvPr>
          <p:cNvSpPr txBox="1">
            <a:spLocks/>
          </p:cNvSpPr>
          <p:nvPr/>
        </p:nvSpPr>
        <p:spPr>
          <a:xfrm>
            <a:off x="5397681" y="3324139"/>
            <a:ext cx="1297605" cy="444794"/>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HK" altLang="ko-KR" sz="1350" dirty="0"/>
              <a:t>MANDY </a:t>
            </a:r>
            <a:br>
              <a:rPr lang="en-HK" altLang="ko-KR" sz="1350" dirty="0"/>
            </a:br>
            <a:r>
              <a:rPr lang="en-HK" altLang="ko-KR" sz="1350" dirty="0"/>
              <a:t>WONG</a:t>
            </a:r>
            <a:endParaRPr lang="en-US" altLang="ko-KR" sz="1350" dirty="0"/>
          </a:p>
        </p:txBody>
      </p:sp>
      <p:sp>
        <p:nvSpPr>
          <p:cNvPr id="105" name="Content Placeholder 1">
            <a:extLst>
              <a:ext uri="{FF2B5EF4-FFF2-40B4-BE49-F238E27FC236}">
                <a16:creationId xmlns:a16="http://schemas.microsoft.com/office/drawing/2014/main" id="{506E087A-AB64-797C-C37B-91C96434CCDE}"/>
              </a:ext>
            </a:extLst>
          </p:cNvPr>
          <p:cNvSpPr txBox="1">
            <a:spLocks/>
          </p:cNvSpPr>
          <p:nvPr/>
        </p:nvSpPr>
        <p:spPr>
          <a:xfrm>
            <a:off x="6887426" y="3290346"/>
            <a:ext cx="1458236" cy="501262"/>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HK" altLang="ko-KR" sz="1350" dirty="0"/>
              <a:t>SY </a:t>
            </a:r>
            <a:br>
              <a:rPr lang="en-HK" altLang="ko-KR" sz="1350" dirty="0"/>
            </a:br>
            <a:r>
              <a:rPr lang="en-HK" altLang="ko-KR" sz="1350" dirty="0"/>
              <a:t>CHANG</a:t>
            </a:r>
            <a:endParaRPr lang="en-US" altLang="ko-KR" sz="1350" dirty="0"/>
          </a:p>
        </p:txBody>
      </p:sp>
      <p:sp>
        <p:nvSpPr>
          <p:cNvPr id="106" name="Content Placeholder 1">
            <a:extLst>
              <a:ext uri="{FF2B5EF4-FFF2-40B4-BE49-F238E27FC236}">
                <a16:creationId xmlns:a16="http://schemas.microsoft.com/office/drawing/2014/main" id="{B7257263-5BC7-34C6-05E0-6357D976992F}"/>
              </a:ext>
            </a:extLst>
          </p:cNvPr>
          <p:cNvSpPr txBox="1">
            <a:spLocks/>
          </p:cNvSpPr>
          <p:nvPr/>
        </p:nvSpPr>
        <p:spPr>
          <a:xfrm>
            <a:off x="8510979" y="3343770"/>
            <a:ext cx="1158920" cy="428377"/>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base">
              <a:spcBef>
                <a:spcPts val="0"/>
              </a:spcBef>
            </a:pPr>
            <a:r>
              <a:rPr lang="en-HK" altLang="zh-HK" sz="1350" dirty="0"/>
              <a:t>RAYMOND </a:t>
            </a:r>
            <a:br>
              <a:rPr lang="en-HK" altLang="zh-HK" sz="1350" dirty="0"/>
            </a:br>
            <a:r>
              <a:rPr lang="en-HK" altLang="zh-HK" sz="1350" dirty="0"/>
              <a:t>CHAN</a:t>
            </a:r>
          </a:p>
        </p:txBody>
      </p:sp>
      <p:sp>
        <p:nvSpPr>
          <p:cNvPr id="107" name="Content Placeholder 1">
            <a:extLst>
              <a:ext uri="{FF2B5EF4-FFF2-40B4-BE49-F238E27FC236}">
                <a16:creationId xmlns:a16="http://schemas.microsoft.com/office/drawing/2014/main" id="{8135744B-3BDF-BC73-0885-3E7543C5ECF3}"/>
              </a:ext>
            </a:extLst>
          </p:cNvPr>
          <p:cNvSpPr txBox="1">
            <a:spLocks/>
          </p:cNvSpPr>
          <p:nvPr/>
        </p:nvSpPr>
        <p:spPr>
          <a:xfrm>
            <a:off x="9930674" y="3333764"/>
            <a:ext cx="1458236" cy="399786"/>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HK" altLang="ko-KR" sz="1350" dirty="0"/>
              <a:t>IVAN LEE</a:t>
            </a:r>
            <a:endParaRPr lang="en-US" altLang="ko-KR" sz="1350" dirty="0"/>
          </a:p>
        </p:txBody>
      </p:sp>
      <p:sp>
        <p:nvSpPr>
          <p:cNvPr id="108" name="Content Placeholder 4">
            <a:extLst>
              <a:ext uri="{FF2B5EF4-FFF2-40B4-BE49-F238E27FC236}">
                <a16:creationId xmlns:a16="http://schemas.microsoft.com/office/drawing/2014/main" id="{77F49CF9-1E12-EC95-26D9-2EC2DF48DEDF}"/>
              </a:ext>
            </a:extLst>
          </p:cNvPr>
          <p:cNvSpPr txBox="1">
            <a:spLocks/>
          </p:cNvSpPr>
          <p:nvPr/>
        </p:nvSpPr>
        <p:spPr>
          <a:xfrm>
            <a:off x="6863284" y="3800707"/>
            <a:ext cx="1506519" cy="204370"/>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800" dirty="0">
                <a:solidFill>
                  <a:schemeClr val="tx1"/>
                </a:solidFill>
              </a:rPr>
              <a:t>SENIOR CONSULTANT</a:t>
            </a:r>
          </a:p>
        </p:txBody>
      </p:sp>
      <p:sp>
        <p:nvSpPr>
          <p:cNvPr id="109" name="Content Placeholder 4">
            <a:extLst>
              <a:ext uri="{FF2B5EF4-FFF2-40B4-BE49-F238E27FC236}">
                <a16:creationId xmlns:a16="http://schemas.microsoft.com/office/drawing/2014/main" id="{228BDCE1-9343-1129-2421-593ED13813DD}"/>
              </a:ext>
            </a:extLst>
          </p:cNvPr>
          <p:cNvSpPr txBox="1">
            <a:spLocks/>
          </p:cNvSpPr>
          <p:nvPr/>
        </p:nvSpPr>
        <p:spPr>
          <a:xfrm>
            <a:off x="8354040" y="3792162"/>
            <a:ext cx="1506519" cy="204370"/>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800" dirty="0">
                <a:solidFill>
                  <a:schemeClr val="tx1"/>
                </a:solidFill>
              </a:rPr>
              <a:t>SENIOR CONSULTANT</a:t>
            </a:r>
          </a:p>
        </p:txBody>
      </p:sp>
      <p:sp>
        <p:nvSpPr>
          <p:cNvPr id="111" name="Content Placeholder 1">
            <a:extLst>
              <a:ext uri="{FF2B5EF4-FFF2-40B4-BE49-F238E27FC236}">
                <a16:creationId xmlns:a16="http://schemas.microsoft.com/office/drawing/2014/main" id="{15ABC786-0DBA-DD45-A2A0-03BF23CF759A}"/>
              </a:ext>
            </a:extLst>
          </p:cNvPr>
          <p:cNvSpPr txBox="1">
            <a:spLocks/>
          </p:cNvSpPr>
          <p:nvPr/>
        </p:nvSpPr>
        <p:spPr>
          <a:xfrm>
            <a:off x="2138778" y="3315613"/>
            <a:ext cx="1458236" cy="432001"/>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HK" altLang="ko-KR" sz="1350" dirty="0"/>
              <a:t>NEVILLE </a:t>
            </a:r>
            <a:br>
              <a:rPr lang="en-HK" altLang="ko-KR" sz="1350" dirty="0"/>
            </a:br>
            <a:r>
              <a:rPr lang="en-HK" altLang="ko-KR" sz="1350" dirty="0"/>
              <a:t>CHENG</a:t>
            </a:r>
            <a:endParaRPr lang="en-US" altLang="ko-KR" sz="1350" dirty="0"/>
          </a:p>
        </p:txBody>
      </p:sp>
      <p:sp>
        <p:nvSpPr>
          <p:cNvPr id="112" name="Content Placeholder 1">
            <a:extLst>
              <a:ext uri="{FF2B5EF4-FFF2-40B4-BE49-F238E27FC236}">
                <a16:creationId xmlns:a16="http://schemas.microsoft.com/office/drawing/2014/main" id="{943AFBA3-0C62-9815-6840-B64E15ABEB39}"/>
              </a:ext>
            </a:extLst>
          </p:cNvPr>
          <p:cNvSpPr txBox="1">
            <a:spLocks/>
          </p:cNvSpPr>
          <p:nvPr/>
        </p:nvSpPr>
        <p:spPr>
          <a:xfrm>
            <a:off x="3787041" y="3318180"/>
            <a:ext cx="1354712" cy="432001"/>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HK" altLang="ko-KR" sz="1350" dirty="0"/>
              <a:t>AVA YIU</a:t>
            </a:r>
            <a:endParaRPr lang="en-US" altLang="ko-KR" sz="1350" dirty="0"/>
          </a:p>
        </p:txBody>
      </p:sp>
      <p:sp>
        <p:nvSpPr>
          <p:cNvPr id="113" name="矩形 112">
            <a:extLst>
              <a:ext uri="{FF2B5EF4-FFF2-40B4-BE49-F238E27FC236}">
                <a16:creationId xmlns:a16="http://schemas.microsoft.com/office/drawing/2014/main" id="{C24879E8-2B87-6A01-8007-B349D6B8AD25}"/>
              </a:ext>
            </a:extLst>
          </p:cNvPr>
          <p:cNvSpPr/>
          <p:nvPr/>
        </p:nvSpPr>
        <p:spPr>
          <a:xfrm>
            <a:off x="187035" y="5563290"/>
            <a:ext cx="1297910" cy="507466"/>
          </a:xfrm>
          <a:prstGeom prst="rect">
            <a:avLst/>
          </a:prstGeom>
          <a:solidFill>
            <a:srgbClr val="71A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114" name="矩形 113">
            <a:extLst>
              <a:ext uri="{FF2B5EF4-FFF2-40B4-BE49-F238E27FC236}">
                <a16:creationId xmlns:a16="http://schemas.microsoft.com/office/drawing/2014/main" id="{AE934B47-BC47-1919-4437-756A9A95CC3B}"/>
              </a:ext>
            </a:extLst>
          </p:cNvPr>
          <p:cNvSpPr/>
          <p:nvPr/>
        </p:nvSpPr>
        <p:spPr>
          <a:xfrm>
            <a:off x="182597" y="6069795"/>
            <a:ext cx="1302861" cy="234918"/>
          </a:xfrm>
          <a:prstGeom prst="rect">
            <a:avLst/>
          </a:prstGeom>
          <a:solidFill>
            <a:srgbClr val="9C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115" name="矩形 114">
            <a:extLst>
              <a:ext uri="{FF2B5EF4-FFF2-40B4-BE49-F238E27FC236}">
                <a16:creationId xmlns:a16="http://schemas.microsoft.com/office/drawing/2014/main" id="{53690B21-B0DC-D4EF-7B88-C233E0FCF762}"/>
              </a:ext>
            </a:extLst>
          </p:cNvPr>
          <p:cNvSpPr/>
          <p:nvPr/>
        </p:nvSpPr>
        <p:spPr>
          <a:xfrm>
            <a:off x="1696090" y="5547311"/>
            <a:ext cx="1297910" cy="523445"/>
          </a:xfrm>
          <a:prstGeom prst="rect">
            <a:avLst/>
          </a:prstGeom>
          <a:solidFill>
            <a:srgbClr val="71A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116" name="矩形 115">
            <a:extLst>
              <a:ext uri="{FF2B5EF4-FFF2-40B4-BE49-F238E27FC236}">
                <a16:creationId xmlns:a16="http://schemas.microsoft.com/office/drawing/2014/main" id="{F42AF3CA-798D-BB40-B9D0-AEF272384021}"/>
              </a:ext>
            </a:extLst>
          </p:cNvPr>
          <p:cNvSpPr/>
          <p:nvPr/>
        </p:nvSpPr>
        <p:spPr>
          <a:xfrm>
            <a:off x="1691139" y="6069795"/>
            <a:ext cx="1302861" cy="234918"/>
          </a:xfrm>
          <a:prstGeom prst="rect">
            <a:avLst/>
          </a:prstGeom>
          <a:solidFill>
            <a:srgbClr val="9C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117" name="矩形 116">
            <a:extLst>
              <a:ext uri="{FF2B5EF4-FFF2-40B4-BE49-F238E27FC236}">
                <a16:creationId xmlns:a16="http://schemas.microsoft.com/office/drawing/2014/main" id="{1FD1C736-054A-AE33-DEF7-54AB6407BB41}"/>
              </a:ext>
            </a:extLst>
          </p:cNvPr>
          <p:cNvSpPr/>
          <p:nvPr/>
        </p:nvSpPr>
        <p:spPr>
          <a:xfrm>
            <a:off x="3250490" y="5547311"/>
            <a:ext cx="1283881" cy="507466"/>
          </a:xfrm>
          <a:prstGeom prst="rect">
            <a:avLst/>
          </a:prstGeom>
          <a:solidFill>
            <a:srgbClr val="71A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118" name="矩形 117">
            <a:extLst>
              <a:ext uri="{FF2B5EF4-FFF2-40B4-BE49-F238E27FC236}">
                <a16:creationId xmlns:a16="http://schemas.microsoft.com/office/drawing/2014/main" id="{2E4BF3B1-AC77-F3CD-56D6-1CF64EB87669}"/>
              </a:ext>
            </a:extLst>
          </p:cNvPr>
          <p:cNvSpPr/>
          <p:nvPr/>
        </p:nvSpPr>
        <p:spPr>
          <a:xfrm>
            <a:off x="3250490" y="6054777"/>
            <a:ext cx="1283882" cy="234918"/>
          </a:xfrm>
          <a:prstGeom prst="rect">
            <a:avLst/>
          </a:prstGeom>
          <a:solidFill>
            <a:srgbClr val="9C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119" name="矩形 118">
            <a:extLst>
              <a:ext uri="{FF2B5EF4-FFF2-40B4-BE49-F238E27FC236}">
                <a16:creationId xmlns:a16="http://schemas.microsoft.com/office/drawing/2014/main" id="{959A7899-4728-B841-C649-380E3FFE3574}"/>
              </a:ext>
            </a:extLst>
          </p:cNvPr>
          <p:cNvSpPr/>
          <p:nvPr/>
        </p:nvSpPr>
        <p:spPr>
          <a:xfrm>
            <a:off x="4789708" y="5545038"/>
            <a:ext cx="1290424" cy="507466"/>
          </a:xfrm>
          <a:prstGeom prst="rect">
            <a:avLst/>
          </a:prstGeom>
          <a:solidFill>
            <a:srgbClr val="71A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120" name="矩形 119">
            <a:extLst>
              <a:ext uri="{FF2B5EF4-FFF2-40B4-BE49-F238E27FC236}">
                <a16:creationId xmlns:a16="http://schemas.microsoft.com/office/drawing/2014/main" id="{97E2E5A8-5953-7425-00ED-11844B905C84}"/>
              </a:ext>
            </a:extLst>
          </p:cNvPr>
          <p:cNvSpPr/>
          <p:nvPr/>
        </p:nvSpPr>
        <p:spPr>
          <a:xfrm>
            <a:off x="4785693" y="6052504"/>
            <a:ext cx="1305617" cy="234918"/>
          </a:xfrm>
          <a:prstGeom prst="rect">
            <a:avLst/>
          </a:prstGeom>
          <a:solidFill>
            <a:srgbClr val="9C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121" name="矩形 120">
            <a:extLst>
              <a:ext uri="{FF2B5EF4-FFF2-40B4-BE49-F238E27FC236}">
                <a16:creationId xmlns:a16="http://schemas.microsoft.com/office/drawing/2014/main" id="{11B63005-8A1C-11C1-A525-7D25C4AF2A8C}"/>
              </a:ext>
            </a:extLst>
          </p:cNvPr>
          <p:cNvSpPr/>
          <p:nvPr/>
        </p:nvSpPr>
        <p:spPr>
          <a:xfrm>
            <a:off x="6335468" y="5545038"/>
            <a:ext cx="1223156" cy="507466"/>
          </a:xfrm>
          <a:prstGeom prst="rect">
            <a:avLst/>
          </a:prstGeom>
          <a:solidFill>
            <a:srgbClr val="71A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122" name="矩形 121">
            <a:extLst>
              <a:ext uri="{FF2B5EF4-FFF2-40B4-BE49-F238E27FC236}">
                <a16:creationId xmlns:a16="http://schemas.microsoft.com/office/drawing/2014/main" id="{D9571CAE-8529-F0FB-8435-3F6D6240592B}"/>
              </a:ext>
            </a:extLst>
          </p:cNvPr>
          <p:cNvSpPr/>
          <p:nvPr/>
        </p:nvSpPr>
        <p:spPr>
          <a:xfrm>
            <a:off x="7788677" y="5560765"/>
            <a:ext cx="1219377" cy="507466"/>
          </a:xfrm>
          <a:prstGeom prst="rect">
            <a:avLst/>
          </a:prstGeom>
          <a:solidFill>
            <a:srgbClr val="71A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123" name="矩形 122">
            <a:extLst>
              <a:ext uri="{FF2B5EF4-FFF2-40B4-BE49-F238E27FC236}">
                <a16:creationId xmlns:a16="http://schemas.microsoft.com/office/drawing/2014/main" id="{1CD74B57-A3CF-F101-EF67-A32E8B17E01C}"/>
              </a:ext>
            </a:extLst>
          </p:cNvPr>
          <p:cNvSpPr/>
          <p:nvPr/>
        </p:nvSpPr>
        <p:spPr>
          <a:xfrm>
            <a:off x="9247590" y="5545038"/>
            <a:ext cx="1225938" cy="507466"/>
          </a:xfrm>
          <a:prstGeom prst="rect">
            <a:avLst/>
          </a:prstGeom>
          <a:solidFill>
            <a:srgbClr val="71A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124" name="矩形 123">
            <a:extLst>
              <a:ext uri="{FF2B5EF4-FFF2-40B4-BE49-F238E27FC236}">
                <a16:creationId xmlns:a16="http://schemas.microsoft.com/office/drawing/2014/main" id="{E8EF129B-35C5-0521-36AA-00C28C266A03}"/>
              </a:ext>
            </a:extLst>
          </p:cNvPr>
          <p:cNvSpPr/>
          <p:nvPr/>
        </p:nvSpPr>
        <p:spPr>
          <a:xfrm>
            <a:off x="10713064" y="5541494"/>
            <a:ext cx="1303877" cy="507466"/>
          </a:xfrm>
          <a:prstGeom prst="rect">
            <a:avLst/>
          </a:prstGeom>
          <a:solidFill>
            <a:srgbClr val="71A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125" name="矩形 124">
            <a:extLst>
              <a:ext uri="{FF2B5EF4-FFF2-40B4-BE49-F238E27FC236}">
                <a16:creationId xmlns:a16="http://schemas.microsoft.com/office/drawing/2014/main" id="{23EEDD2C-4364-19B0-53D4-B6661A61C3D0}"/>
              </a:ext>
            </a:extLst>
          </p:cNvPr>
          <p:cNvSpPr/>
          <p:nvPr/>
        </p:nvSpPr>
        <p:spPr>
          <a:xfrm>
            <a:off x="6334284" y="6040284"/>
            <a:ext cx="1220019" cy="234918"/>
          </a:xfrm>
          <a:prstGeom prst="rect">
            <a:avLst/>
          </a:prstGeom>
          <a:solidFill>
            <a:srgbClr val="9C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126" name="矩形 125">
            <a:extLst>
              <a:ext uri="{FF2B5EF4-FFF2-40B4-BE49-F238E27FC236}">
                <a16:creationId xmlns:a16="http://schemas.microsoft.com/office/drawing/2014/main" id="{3F46E000-B20A-DCE5-812E-65F6A8FEF2CB}"/>
              </a:ext>
            </a:extLst>
          </p:cNvPr>
          <p:cNvSpPr/>
          <p:nvPr/>
        </p:nvSpPr>
        <p:spPr>
          <a:xfrm>
            <a:off x="7787795" y="6029401"/>
            <a:ext cx="1219377" cy="234918"/>
          </a:xfrm>
          <a:prstGeom prst="rect">
            <a:avLst/>
          </a:prstGeom>
          <a:solidFill>
            <a:srgbClr val="9C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127" name="矩形 126">
            <a:extLst>
              <a:ext uri="{FF2B5EF4-FFF2-40B4-BE49-F238E27FC236}">
                <a16:creationId xmlns:a16="http://schemas.microsoft.com/office/drawing/2014/main" id="{676DF510-A5FE-F54C-B759-82EC447693C5}"/>
              </a:ext>
            </a:extLst>
          </p:cNvPr>
          <p:cNvSpPr/>
          <p:nvPr/>
        </p:nvSpPr>
        <p:spPr>
          <a:xfrm>
            <a:off x="9238107" y="6018875"/>
            <a:ext cx="1235421" cy="234918"/>
          </a:xfrm>
          <a:prstGeom prst="rect">
            <a:avLst/>
          </a:prstGeom>
          <a:solidFill>
            <a:srgbClr val="9C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128" name="矩形 127">
            <a:extLst>
              <a:ext uri="{FF2B5EF4-FFF2-40B4-BE49-F238E27FC236}">
                <a16:creationId xmlns:a16="http://schemas.microsoft.com/office/drawing/2014/main" id="{4F182E80-0A1D-B4DB-B53F-24263B4387B0}"/>
              </a:ext>
            </a:extLst>
          </p:cNvPr>
          <p:cNvSpPr/>
          <p:nvPr/>
        </p:nvSpPr>
        <p:spPr>
          <a:xfrm>
            <a:off x="10713065" y="6008969"/>
            <a:ext cx="1305648" cy="234918"/>
          </a:xfrm>
          <a:prstGeom prst="rect">
            <a:avLst/>
          </a:prstGeom>
          <a:solidFill>
            <a:srgbClr val="9C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p>
        </p:txBody>
      </p:sp>
      <p:sp>
        <p:nvSpPr>
          <p:cNvPr id="129" name="Content Placeholder 1">
            <a:extLst>
              <a:ext uri="{FF2B5EF4-FFF2-40B4-BE49-F238E27FC236}">
                <a16:creationId xmlns:a16="http://schemas.microsoft.com/office/drawing/2014/main" id="{6EC44CB4-AD8A-7FEF-293D-92379CDA2B42}"/>
              </a:ext>
            </a:extLst>
          </p:cNvPr>
          <p:cNvSpPr txBox="1">
            <a:spLocks/>
          </p:cNvSpPr>
          <p:nvPr/>
        </p:nvSpPr>
        <p:spPr>
          <a:xfrm>
            <a:off x="202745" y="5500813"/>
            <a:ext cx="1319281" cy="632419"/>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altLang="ko-KR" sz="1350" dirty="0"/>
              <a:t>Cedric </a:t>
            </a:r>
          </a:p>
          <a:p>
            <a:pPr>
              <a:spcBef>
                <a:spcPts val="0"/>
              </a:spcBef>
            </a:pPr>
            <a:r>
              <a:rPr lang="en-US" altLang="ko-KR" sz="1350" dirty="0"/>
              <a:t>Leung</a:t>
            </a:r>
          </a:p>
        </p:txBody>
      </p:sp>
      <p:sp>
        <p:nvSpPr>
          <p:cNvPr id="130" name="Content Placeholder 1">
            <a:extLst>
              <a:ext uri="{FF2B5EF4-FFF2-40B4-BE49-F238E27FC236}">
                <a16:creationId xmlns:a16="http://schemas.microsoft.com/office/drawing/2014/main" id="{95BDE2C3-60F2-912D-8DF3-E7FEBCE69711}"/>
              </a:ext>
            </a:extLst>
          </p:cNvPr>
          <p:cNvSpPr txBox="1">
            <a:spLocks/>
          </p:cNvSpPr>
          <p:nvPr/>
        </p:nvSpPr>
        <p:spPr>
          <a:xfrm>
            <a:off x="371984" y="6056340"/>
            <a:ext cx="980802" cy="261827"/>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base">
              <a:spcBef>
                <a:spcPts val="0"/>
              </a:spcBef>
            </a:pPr>
            <a:r>
              <a:rPr lang="en-HK" altLang="zh-HK" sz="800" dirty="0">
                <a:solidFill>
                  <a:schemeClr val="tx1"/>
                </a:solidFill>
              </a:rPr>
              <a:t>CONSULTANT</a:t>
            </a:r>
            <a:endParaRPr lang="en-HK" altLang="zh-HK" sz="750" dirty="0">
              <a:solidFill>
                <a:schemeClr val="tx1"/>
              </a:solidFill>
            </a:endParaRPr>
          </a:p>
        </p:txBody>
      </p:sp>
      <p:sp>
        <p:nvSpPr>
          <p:cNvPr id="131" name="Content Placeholder 1">
            <a:extLst>
              <a:ext uri="{FF2B5EF4-FFF2-40B4-BE49-F238E27FC236}">
                <a16:creationId xmlns:a16="http://schemas.microsoft.com/office/drawing/2014/main" id="{755F052B-B0BA-2CCA-CFCF-F348952D9A4E}"/>
              </a:ext>
            </a:extLst>
          </p:cNvPr>
          <p:cNvSpPr txBox="1">
            <a:spLocks/>
          </p:cNvSpPr>
          <p:nvPr/>
        </p:nvSpPr>
        <p:spPr>
          <a:xfrm>
            <a:off x="1613451" y="5586156"/>
            <a:ext cx="1458236" cy="444794"/>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base">
              <a:spcBef>
                <a:spcPts val="0"/>
              </a:spcBef>
            </a:pPr>
            <a:r>
              <a:rPr lang="en-HK" altLang="zh-HK" sz="1350" dirty="0"/>
              <a:t>VANESSA </a:t>
            </a:r>
          </a:p>
          <a:p>
            <a:pPr fontAlgn="base">
              <a:spcBef>
                <a:spcPts val="0"/>
              </a:spcBef>
            </a:pPr>
            <a:r>
              <a:rPr lang="en-HK" altLang="zh-HK" sz="1350" dirty="0"/>
              <a:t>LAU</a:t>
            </a:r>
          </a:p>
        </p:txBody>
      </p:sp>
      <p:sp>
        <p:nvSpPr>
          <p:cNvPr id="132" name="Content Placeholder 1">
            <a:extLst>
              <a:ext uri="{FF2B5EF4-FFF2-40B4-BE49-F238E27FC236}">
                <a16:creationId xmlns:a16="http://schemas.microsoft.com/office/drawing/2014/main" id="{451BF8D9-2590-C96F-2CB7-4C090438EAB0}"/>
              </a:ext>
            </a:extLst>
          </p:cNvPr>
          <p:cNvSpPr txBox="1">
            <a:spLocks/>
          </p:cNvSpPr>
          <p:nvPr/>
        </p:nvSpPr>
        <p:spPr>
          <a:xfrm>
            <a:off x="1878619" y="6067389"/>
            <a:ext cx="980802" cy="261827"/>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base">
              <a:spcBef>
                <a:spcPts val="0"/>
              </a:spcBef>
            </a:pPr>
            <a:r>
              <a:rPr lang="en-HK" altLang="zh-HK" sz="800" dirty="0">
                <a:solidFill>
                  <a:schemeClr val="tx1"/>
                </a:solidFill>
              </a:rPr>
              <a:t>CONSULTANT</a:t>
            </a:r>
            <a:endParaRPr lang="en-HK" altLang="zh-HK" sz="750" dirty="0">
              <a:solidFill>
                <a:schemeClr val="tx1"/>
              </a:solidFill>
            </a:endParaRPr>
          </a:p>
        </p:txBody>
      </p:sp>
      <p:sp>
        <p:nvSpPr>
          <p:cNvPr id="133" name="Content Placeholder 1">
            <a:extLst>
              <a:ext uri="{FF2B5EF4-FFF2-40B4-BE49-F238E27FC236}">
                <a16:creationId xmlns:a16="http://schemas.microsoft.com/office/drawing/2014/main" id="{ACA0570B-2A47-A4BF-8E09-E45285B82353}"/>
              </a:ext>
            </a:extLst>
          </p:cNvPr>
          <p:cNvSpPr txBox="1">
            <a:spLocks/>
          </p:cNvSpPr>
          <p:nvPr/>
        </p:nvSpPr>
        <p:spPr>
          <a:xfrm>
            <a:off x="3154326" y="5574324"/>
            <a:ext cx="1458236" cy="444794"/>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base">
              <a:spcBef>
                <a:spcPts val="0"/>
              </a:spcBef>
            </a:pPr>
            <a:r>
              <a:rPr lang="en-HK" altLang="zh-HK" sz="1350" dirty="0"/>
              <a:t>CAROLINE </a:t>
            </a:r>
          </a:p>
          <a:p>
            <a:pPr fontAlgn="base">
              <a:spcBef>
                <a:spcPts val="0"/>
              </a:spcBef>
            </a:pPr>
            <a:r>
              <a:rPr lang="en-HK" altLang="zh-HK" sz="1350" dirty="0"/>
              <a:t>WONG</a:t>
            </a:r>
          </a:p>
        </p:txBody>
      </p:sp>
      <p:sp>
        <p:nvSpPr>
          <p:cNvPr id="134" name="Content Placeholder 1">
            <a:extLst>
              <a:ext uri="{FF2B5EF4-FFF2-40B4-BE49-F238E27FC236}">
                <a16:creationId xmlns:a16="http://schemas.microsoft.com/office/drawing/2014/main" id="{CF3E8B93-1276-3A02-4BF5-F231BF7698F1}"/>
              </a:ext>
            </a:extLst>
          </p:cNvPr>
          <p:cNvSpPr txBox="1">
            <a:spLocks/>
          </p:cNvSpPr>
          <p:nvPr/>
        </p:nvSpPr>
        <p:spPr>
          <a:xfrm>
            <a:off x="3388418" y="6018875"/>
            <a:ext cx="980802" cy="261827"/>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base">
              <a:spcBef>
                <a:spcPts val="0"/>
              </a:spcBef>
            </a:pPr>
            <a:r>
              <a:rPr lang="en-HK" altLang="zh-HK" sz="800" dirty="0">
                <a:solidFill>
                  <a:schemeClr val="tx1"/>
                </a:solidFill>
              </a:rPr>
              <a:t>CONSULTANT</a:t>
            </a:r>
            <a:endParaRPr lang="en-HK" altLang="zh-HK" sz="750" dirty="0">
              <a:solidFill>
                <a:schemeClr val="tx1"/>
              </a:solidFill>
            </a:endParaRPr>
          </a:p>
        </p:txBody>
      </p:sp>
      <p:sp>
        <p:nvSpPr>
          <p:cNvPr id="135" name="Content Placeholder 1">
            <a:extLst>
              <a:ext uri="{FF2B5EF4-FFF2-40B4-BE49-F238E27FC236}">
                <a16:creationId xmlns:a16="http://schemas.microsoft.com/office/drawing/2014/main" id="{2729EC08-C284-D929-A648-4C395B90464C}"/>
              </a:ext>
            </a:extLst>
          </p:cNvPr>
          <p:cNvSpPr txBox="1">
            <a:spLocks/>
          </p:cNvSpPr>
          <p:nvPr/>
        </p:nvSpPr>
        <p:spPr>
          <a:xfrm>
            <a:off x="4708726" y="5574324"/>
            <a:ext cx="1458236" cy="444794"/>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base"/>
            <a:r>
              <a:rPr lang="en-HK" altLang="zh-HK" sz="1350" dirty="0"/>
              <a:t>ZHENG</a:t>
            </a:r>
            <a:br>
              <a:rPr lang="en-HK" altLang="zh-HK" sz="1350" dirty="0"/>
            </a:br>
            <a:r>
              <a:rPr lang="en-HK" altLang="zh-HK" sz="1350" dirty="0"/>
              <a:t>CHENG</a:t>
            </a:r>
          </a:p>
        </p:txBody>
      </p:sp>
      <p:sp>
        <p:nvSpPr>
          <p:cNvPr id="194" name="Content Placeholder 4">
            <a:extLst>
              <a:ext uri="{FF2B5EF4-FFF2-40B4-BE49-F238E27FC236}">
                <a16:creationId xmlns:a16="http://schemas.microsoft.com/office/drawing/2014/main" id="{89133BCF-ED6D-4008-9679-773B7D53BFD9}"/>
              </a:ext>
            </a:extLst>
          </p:cNvPr>
          <p:cNvSpPr txBox="1">
            <a:spLocks/>
          </p:cNvSpPr>
          <p:nvPr/>
        </p:nvSpPr>
        <p:spPr>
          <a:xfrm>
            <a:off x="4781068" y="6019542"/>
            <a:ext cx="1354634" cy="294185"/>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HK" altLang="zh-HK" sz="800" dirty="0">
                <a:solidFill>
                  <a:schemeClr val="tx1"/>
                </a:solidFill>
              </a:rPr>
              <a:t>REGISTERED FOREIGN </a:t>
            </a:r>
            <a:br>
              <a:rPr lang="en-HK" altLang="zh-HK" sz="800" dirty="0">
                <a:solidFill>
                  <a:schemeClr val="tx1"/>
                </a:solidFill>
              </a:rPr>
            </a:br>
            <a:r>
              <a:rPr lang="en-HK" altLang="zh-HK" sz="800" dirty="0">
                <a:solidFill>
                  <a:schemeClr val="tx1"/>
                </a:solidFill>
              </a:rPr>
              <a:t>LAWYER (PRC)</a:t>
            </a:r>
            <a:endParaRPr lang="ko-KR" altLang="en-US" sz="800" dirty="0">
              <a:solidFill>
                <a:schemeClr val="tx1"/>
              </a:solidFill>
            </a:endParaRPr>
          </a:p>
        </p:txBody>
      </p:sp>
      <p:sp>
        <p:nvSpPr>
          <p:cNvPr id="276" name="Content Placeholder 4">
            <a:extLst>
              <a:ext uri="{FF2B5EF4-FFF2-40B4-BE49-F238E27FC236}">
                <a16:creationId xmlns:a16="http://schemas.microsoft.com/office/drawing/2014/main" id="{89133BCF-ED6D-4008-9679-773B7D53BFD9}"/>
              </a:ext>
            </a:extLst>
          </p:cNvPr>
          <p:cNvSpPr txBox="1">
            <a:spLocks/>
          </p:cNvSpPr>
          <p:nvPr/>
        </p:nvSpPr>
        <p:spPr>
          <a:xfrm>
            <a:off x="6275254" y="6008969"/>
            <a:ext cx="1369079" cy="296137"/>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HK" altLang="zh-HK" sz="800" dirty="0">
                <a:solidFill>
                  <a:schemeClr val="tx1"/>
                </a:solidFill>
              </a:rPr>
              <a:t>REGISTERED FOREIGN </a:t>
            </a:r>
            <a:br>
              <a:rPr lang="en-HK" altLang="zh-HK" sz="800" dirty="0">
                <a:solidFill>
                  <a:schemeClr val="tx1"/>
                </a:solidFill>
              </a:rPr>
            </a:br>
            <a:r>
              <a:rPr lang="en-HK" altLang="zh-HK" sz="800" dirty="0">
                <a:solidFill>
                  <a:schemeClr val="tx1"/>
                </a:solidFill>
              </a:rPr>
              <a:t>LAWYER (PRC)</a:t>
            </a:r>
            <a:endParaRPr lang="ko-KR" altLang="en-US" sz="800" dirty="0">
              <a:solidFill>
                <a:schemeClr val="tx1"/>
              </a:solidFill>
            </a:endParaRPr>
          </a:p>
        </p:txBody>
      </p:sp>
      <p:sp>
        <p:nvSpPr>
          <p:cNvPr id="136" name="Content Placeholder 1">
            <a:extLst>
              <a:ext uri="{FF2B5EF4-FFF2-40B4-BE49-F238E27FC236}">
                <a16:creationId xmlns:a16="http://schemas.microsoft.com/office/drawing/2014/main" id="{26B29D28-C1B2-30E2-02EC-EC8D04D7AF0E}"/>
              </a:ext>
            </a:extLst>
          </p:cNvPr>
          <p:cNvSpPr txBox="1">
            <a:spLocks/>
          </p:cNvSpPr>
          <p:nvPr/>
        </p:nvSpPr>
        <p:spPr>
          <a:xfrm>
            <a:off x="6249723" y="5624882"/>
            <a:ext cx="1389140" cy="343606"/>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HK" altLang="ko-KR" sz="1350" dirty="0"/>
              <a:t>WU JUN</a:t>
            </a:r>
            <a:endParaRPr lang="en-US" altLang="ko-KR" sz="1350" dirty="0"/>
          </a:p>
        </p:txBody>
      </p:sp>
      <p:sp>
        <p:nvSpPr>
          <p:cNvPr id="280" name="Content Placeholder 4">
            <a:extLst>
              <a:ext uri="{FF2B5EF4-FFF2-40B4-BE49-F238E27FC236}">
                <a16:creationId xmlns:a16="http://schemas.microsoft.com/office/drawing/2014/main" id="{89133BCF-ED6D-4008-9679-773B7D53BFD9}"/>
              </a:ext>
            </a:extLst>
          </p:cNvPr>
          <p:cNvSpPr txBox="1">
            <a:spLocks/>
          </p:cNvSpPr>
          <p:nvPr/>
        </p:nvSpPr>
        <p:spPr>
          <a:xfrm>
            <a:off x="7722809" y="5992918"/>
            <a:ext cx="1369079" cy="296137"/>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HK" altLang="zh-HK" sz="800" dirty="0">
                <a:solidFill>
                  <a:schemeClr val="tx1"/>
                </a:solidFill>
              </a:rPr>
              <a:t>REGISTERED FOREIGN </a:t>
            </a:r>
            <a:br>
              <a:rPr lang="en-HK" altLang="zh-HK" sz="800" dirty="0">
                <a:solidFill>
                  <a:schemeClr val="tx1"/>
                </a:solidFill>
              </a:rPr>
            </a:br>
            <a:r>
              <a:rPr lang="en-HK" altLang="zh-HK" sz="800" dirty="0">
                <a:solidFill>
                  <a:schemeClr val="tx1"/>
                </a:solidFill>
              </a:rPr>
              <a:t>LAWYER (FRANCE)</a:t>
            </a:r>
            <a:endParaRPr lang="ko-KR" altLang="en-US" sz="800" dirty="0">
              <a:solidFill>
                <a:schemeClr val="tx1"/>
              </a:solidFill>
            </a:endParaRPr>
          </a:p>
        </p:txBody>
      </p:sp>
      <p:sp>
        <p:nvSpPr>
          <p:cNvPr id="137" name="Content Placeholder 1">
            <a:extLst>
              <a:ext uri="{FF2B5EF4-FFF2-40B4-BE49-F238E27FC236}">
                <a16:creationId xmlns:a16="http://schemas.microsoft.com/office/drawing/2014/main" id="{9CC7B410-6D91-F2AD-54DE-EF7A11DECFE8}"/>
              </a:ext>
            </a:extLst>
          </p:cNvPr>
          <p:cNvSpPr txBox="1">
            <a:spLocks/>
          </p:cNvSpPr>
          <p:nvPr/>
        </p:nvSpPr>
        <p:spPr>
          <a:xfrm>
            <a:off x="7747155" y="5574324"/>
            <a:ext cx="1297605" cy="444794"/>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fontAlgn="base"/>
            <a:r>
              <a:rPr lang="en-HK" altLang="zh-HK" sz="1350" dirty="0"/>
              <a:t>ADELINE </a:t>
            </a:r>
            <a:br>
              <a:rPr lang="en-HK" altLang="zh-HK" sz="1350" dirty="0"/>
            </a:br>
            <a:r>
              <a:rPr lang="en-HK" altLang="zh-HK" sz="1350" dirty="0"/>
              <a:t>LE SAINT</a:t>
            </a:r>
          </a:p>
        </p:txBody>
      </p:sp>
      <p:sp>
        <p:nvSpPr>
          <p:cNvPr id="284" name="Content Placeholder 4">
            <a:extLst>
              <a:ext uri="{FF2B5EF4-FFF2-40B4-BE49-F238E27FC236}">
                <a16:creationId xmlns:a16="http://schemas.microsoft.com/office/drawing/2014/main" id="{89133BCF-ED6D-4008-9679-773B7D53BFD9}"/>
              </a:ext>
            </a:extLst>
          </p:cNvPr>
          <p:cNvSpPr txBox="1">
            <a:spLocks/>
          </p:cNvSpPr>
          <p:nvPr/>
        </p:nvSpPr>
        <p:spPr>
          <a:xfrm>
            <a:off x="9107299" y="6057553"/>
            <a:ext cx="1506519" cy="296137"/>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HK" altLang="zh-HK" sz="800" dirty="0">
                <a:solidFill>
                  <a:schemeClr val="tx1"/>
                </a:solidFill>
              </a:rPr>
              <a:t>REGISTERED FOREIGN </a:t>
            </a:r>
            <a:br>
              <a:rPr lang="en-HK" altLang="zh-HK" sz="800" dirty="0">
                <a:solidFill>
                  <a:schemeClr val="tx1"/>
                </a:solidFill>
              </a:rPr>
            </a:br>
            <a:r>
              <a:rPr lang="en-HK" altLang="zh-HK" sz="800" dirty="0">
                <a:solidFill>
                  <a:schemeClr val="tx1"/>
                </a:solidFill>
              </a:rPr>
              <a:t>LAWYER (PRC)</a:t>
            </a:r>
            <a:endParaRPr lang="ko-KR" altLang="en-US" sz="800" dirty="0">
              <a:solidFill>
                <a:schemeClr val="tx1"/>
              </a:solidFill>
            </a:endParaRPr>
          </a:p>
          <a:p>
            <a:endParaRPr lang="ko-KR" altLang="en-US" sz="825" dirty="0"/>
          </a:p>
        </p:txBody>
      </p:sp>
      <p:sp>
        <p:nvSpPr>
          <p:cNvPr id="139" name="Content Placeholder 1">
            <a:extLst>
              <a:ext uri="{FF2B5EF4-FFF2-40B4-BE49-F238E27FC236}">
                <a16:creationId xmlns:a16="http://schemas.microsoft.com/office/drawing/2014/main" id="{5B626BCD-940A-43C3-D4BF-254D650321F5}"/>
              </a:ext>
            </a:extLst>
          </p:cNvPr>
          <p:cNvSpPr txBox="1">
            <a:spLocks/>
          </p:cNvSpPr>
          <p:nvPr/>
        </p:nvSpPr>
        <p:spPr>
          <a:xfrm>
            <a:off x="9152026" y="5567097"/>
            <a:ext cx="1458236" cy="444794"/>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HK" altLang="ko-KR" sz="1350" dirty="0"/>
              <a:t>NICOLE</a:t>
            </a:r>
            <a:br>
              <a:rPr lang="en-HK" altLang="ko-KR" sz="1350" dirty="0"/>
            </a:br>
            <a:r>
              <a:rPr lang="en-HK" altLang="ko-KR" sz="1350" dirty="0"/>
              <a:t>CAI</a:t>
            </a:r>
            <a:endParaRPr lang="en-US" altLang="ko-KR" sz="1350" dirty="0"/>
          </a:p>
        </p:txBody>
      </p:sp>
      <p:sp>
        <p:nvSpPr>
          <p:cNvPr id="140" name="Content Placeholder 1">
            <a:extLst>
              <a:ext uri="{FF2B5EF4-FFF2-40B4-BE49-F238E27FC236}">
                <a16:creationId xmlns:a16="http://schemas.microsoft.com/office/drawing/2014/main" id="{3A1708A8-D395-AD1D-16B7-30E8CFC716E5}"/>
              </a:ext>
            </a:extLst>
          </p:cNvPr>
          <p:cNvSpPr txBox="1">
            <a:spLocks/>
          </p:cNvSpPr>
          <p:nvPr/>
        </p:nvSpPr>
        <p:spPr>
          <a:xfrm>
            <a:off x="10659792" y="5560765"/>
            <a:ext cx="1458236" cy="444794"/>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HK" altLang="ko-KR" sz="1350" dirty="0"/>
              <a:t>JUSTIN SY</a:t>
            </a:r>
          </a:p>
          <a:p>
            <a:pPr>
              <a:spcBef>
                <a:spcPts val="0"/>
              </a:spcBef>
            </a:pPr>
            <a:r>
              <a:rPr lang="en-HK" altLang="ko-KR" sz="1350" dirty="0"/>
              <a:t>KIM</a:t>
            </a:r>
          </a:p>
        </p:txBody>
      </p:sp>
      <p:sp>
        <p:nvSpPr>
          <p:cNvPr id="85" name="Content Placeholder 4">
            <a:extLst>
              <a:ext uri="{FF2B5EF4-FFF2-40B4-BE49-F238E27FC236}">
                <a16:creationId xmlns:a16="http://schemas.microsoft.com/office/drawing/2014/main" id="{CA987C0C-C4F0-A995-F3C1-8EB5029EAEBC}"/>
              </a:ext>
            </a:extLst>
          </p:cNvPr>
          <p:cNvSpPr txBox="1">
            <a:spLocks/>
          </p:cNvSpPr>
          <p:nvPr/>
        </p:nvSpPr>
        <p:spPr>
          <a:xfrm>
            <a:off x="10655754" y="6057553"/>
            <a:ext cx="1506519" cy="296137"/>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HK" altLang="zh-HK" sz="800" dirty="0">
                <a:solidFill>
                  <a:schemeClr val="tx1"/>
                </a:solidFill>
              </a:rPr>
              <a:t>ASSOCIATE</a:t>
            </a:r>
            <a:endParaRPr lang="ko-KR" altLang="en-US" sz="750" dirty="0">
              <a:solidFill>
                <a:schemeClr val="tx1"/>
              </a:solidFill>
            </a:endParaRPr>
          </a:p>
          <a:p>
            <a:endParaRPr lang="ko-KR" altLang="en-US" sz="825" dirty="0"/>
          </a:p>
        </p:txBody>
      </p:sp>
    </p:spTree>
    <p:extLst>
      <p:ext uri="{BB962C8B-B14F-4D97-AF65-F5344CB8AC3E}">
        <p14:creationId xmlns:p14="http://schemas.microsoft.com/office/powerpoint/2010/main" val="378730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8214" y="482271"/>
            <a:ext cx="11573197" cy="724247"/>
          </a:xfrm>
        </p:spPr>
        <p:txBody>
          <a:bodyPr>
            <a:normAutofit/>
          </a:bodyPr>
          <a:lstStyle/>
          <a:p>
            <a:pPr>
              <a:lnSpc>
                <a:spcPct val="100000"/>
              </a:lnSpc>
            </a:pPr>
            <a:r>
              <a:rPr lang="en-US" sz="2800" b="1" dirty="0"/>
              <a:t>Our Strength</a:t>
            </a:r>
          </a:p>
        </p:txBody>
      </p:sp>
      <p:grpSp>
        <p:nvGrpSpPr>
          <p:cNvPr id="27" name="Group 26">
            <a:extLst>
              <a:ext uri="{FF2B5EF4-FFF2-40B4-BE49-F238E27FC236}">
                <a16:creationId xmlns:a16="http://schemas.microsoft.com/office/drawing/2014/main" id="{A8FFC2F3-35E8-46E1-9B02-6BDCAA97BCDE}"/>
              </a:ext>
            </a:extLst>
          </p:cNvPr>
          <p:cNvGrpSpPr/>
          <p:nvPr/>
        </p:nvGrpSpPr>
        <p:grpSpPr>
          <a:xfrm>
            <a:off x="3566897" y="1594861"/>
            <a:ext cx="4971181" cy="4041850"/>
            <a:chOff x="1914525" y="1276351"/>
            <a:chExt cx="5333999" cy="4336841"/>
          </a:xfrm>
        </p:grpSpPr>
        <p:sp>
          <p:nvSpPr>
            <p:cNvPr id="28" name="Freeform 3">
              <a:extLst>
                <a:ext uri="{FF2B5EF4-FFF2-40B4-BE49-F238E27FC236}">
                  <a16:creationId xmlns:a16="http://schemas.microsoft.com/office/drawing/2014/main" id="{049B74FC-7694-4B2E-BC5C-112281EAD85A}"/>
                </a:ext>
              </a:extLst>
            </p:cNvPr>
            <p:cNvSpPr/>
            <p:nvPr/>
          </p:nvSpPr>
          <p:spPr>
            <a:xfrm>
              <a:off x="3587126" y="1400175"/>
              <a:ext cx="3661398" cy="3028950"/>
            </a:xfrm>
            <a:custGeom>
              <a:avLst/>
              <a:gdLst>
                <a:gd name="connsiteX0" fmla="*/ 3695700 w 3695700"/>
                <a:gd name="connsiteY0" fmla="*/ 0 h 3067050"/>
                <a:gd name="connsiteX1" fmla="*/ 2667000 w 3695700"/>
                <a:gd name="connsiteY1" fmla="*/ 73342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724150 w 3695700"/>
                <a:gd name="connsiteY1" fmla="*/ 79057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81300 w 3695700"/>
                <a:gd name="connsiteY2" fmla="*/ 962025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81300 w 3695700"/>
                <a:gd name="connsiteY2" fmla="*/ 962025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781300 w 3695700"/>
                <a:gd name="connsiteY2" fmla="*/ 962025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16" fmla="*/ 3562350 w 3695700"/>
                <a:gd name="connsiteY16" fmla="*/ 252412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381000 w 3695700"/>
                <a:gd name="connsiteY8" fmla="*/ 1552575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48075 w 3648075"/>
                <a:gd name="connsiteY0" fmla="*/ 0 h 3067050"/>
                <a:gd name="connsiteX1" fmla="*/ 2390775 w 3648075"/>
                <a:gd name="connsiteY1" fmla="*/ 962025 h 3067050"/>
                <a:gd name="connsiteX2" fmla="*/ 2505075 w 3648075"/>
                <a:gd name="connsiteY2" fmla="*/ 1085850 h 3067050"/>
                <a:gd name="connsiteX3" fmla="*/ 2238375 w 3648075"/>
                <a:gd name="connsiteY3" fmla="*/ 1247775 h 3067050"/>
                <a:gd name="connsiteX4" fmla="*/ 2305050 w 3648075"/>
                <a:gd name="connsiteY4" fmla="*/ 1362075 h 3067050"/>
                <a:gd name="connsiteX5" fmla="*/ 1952625 w 3648075"/>
                <a:gd name="connsiteY5" fmla="*/ 1590675 h 3067050"/>
                <a:gd name="connsiteX6" fmla="*/ 1171575 w 3648075"/>
                <a:gd name="connsiteY6" fmla="*/ 1371600 h 3067050"/>
                <a:gd name="connsiteX7" fmla="*/ 333375 w 3648075"/>
                <a:gd name="connsiteY7" fmla="*/ 1552575 h 3067050"/>
                <a:gd name="connsiteX8" fmla="*/ 0 w 3648075"/>
                <a:gd name="connsiteY8" fmla="*/ 2162175 h 3067050"/>
                <a:gd name="connsiteX9" fmla="*/ 838200 w 3648075"/>
                <a:gd name="connsiteY9" fmla="*/ 1990725 h 3067050"/>
                <a:gd name="connsiteX10" fmla="*/ 1143000 w 3648075"/>
                <a:gd name="connsiteY10" fmla="*/ 2019300 h 3067050"/>
                <a:gd name="connsiteX11" fmla="*/ 2571750 w 3648075"/>
                <a:gd name="connsiteY11" fmla="*/ 3067050 h 3067050"/>
                <a:gd name="connsiteX12" fmla="*/ 3076575 w 3648075"/>
                <a:gd name="connsiteY12" fmla="*/ 2609850 h 3067050"/>
                <a:gd name="connsiteX13" fmla="*/ 3171825 w 3648075"/>
                <a:gd name="connsiteY13" fmla="*/ 2686050 h 3067050"/>
                <a:gd name="connsiteX14" fmla="*/ 3495675 w 3648075"/>
                <a:gd name="connsiteY14" fmla="*/ 2466975 h 3067050"/>
                <a:gd name="connsiteX0" fmla="*/ 3648075 w 3648075"/>
                <a:gd name="connsiteY0" fmla="*/ 0 h 3067050"/>
                <a:gd name="connsiteX1" fmla="*/ 2390775 w 3648075"/>
                <a:gd name="connsiteY1" fmla="*/ 962025 h 3067050"/>
                <a:gd name="connsiteX2" fmla="*/ 2505075 w 3648075"/>
                <a:gd name="connsiteY2" fmla="*/ 1085850 h 3067050"/>
                <a:gd name="connsiteX3" fmla="*/ 2238375 w 3648075"/>
                <a:gd name="connsiteY3" fmla="*/ 1247775 h 3067050"/>
                <a:gd name="connsiteX4" fmla="*/ 2305050 w 3648075"/>
                <a:gd name="connsiteY4" fmla="*/ 1362075 h 3067050"/>
                <a:gd name="connsiteX5" fmla="*/ 1952625 w 3648075"/>
                <a:gd name="connsiteY5" fmla="*/ 1590675 h 3067050"/>
                <a:gd name="connsiteX6" fmla="*/ 1171575 w 3648075"/>
                <a:gd name="connsiteY6" fmla="*/ 1371600 h 3067050"/>
                <a:gd name="connsiteX7" fmla="*/ 333375 w 3648075"/>
                <a:gd name="connsiteY7" fmla="*/ 1552575 h 3067050"/>
                <a:gd name="connsiteX8" fmla="*/ 0 w 3648075"/>
                <a:gd name="connsiteY8" fmla="*/ 2162175 h 3067050"/>
                <a:gd name="connsiteX9" fmla="*/ 838200 w 3648075"/>
                <a:gd name="connsiteY9" fmla="*/ 1990725 h 3067050"/>
                <a:gd name="connsiteX10" fmla="*/ 1143000 w 3648075"/>
                <a:gd name="connsiteY10" fmla="*/ 2019300 h 3067050"/>
                <a:gd name="connsiteX11" fmla="*/ 2571750 w 3648075"/>
                <a:gd name="connsiteY11" fmla="*/ 3067050 h 3067050"/>
                <a:gd name="connsiteX12" fmla="*/ 3076575 w 3648075"/>
                <a:gd name="connsiteY12" fmla="*/ 2609850 h 3067050"/>
                <a:gd name="connsiteX13" fmla="*/ 3171825 w 3648075"/>
                <a:gd name="connsiteY13" fmla="*/ 2686050 h 3067050"/>
                <a:gd name="connsiteX14" fmla="*/ 3495675 w 3648075"/>
                <a:gd name="connsiteY14" fmla="*/ 2466975 h 3067050"/>
                <a:gd name="connsiteX0" fmla="*/ 3660392 w 3660392"/>
                <a:gd name="connsiteY0" fmla="*/ 0 h 3067050"/>
                <a:gd name="connsiteX1" fmla="*/ 2403092 w 3660392"/>
                <a:gd name="connsiteY1" fmla="*/ 962025 h 3067050"/>
                <a:gd name="connsiteX2" fmla="*/ 2517392 w 3660392"/>
                <a:gd name="connsiteY2" fmla="*/ 1085850 h 3067050"/>
                <a:gd name="connsiteX3" fmla="*/ 2250692 w 3660392"/>
                <a:gd name="connsiteY3" fmla="*/ 1247775 h 3067050"/>
                <a:gd name="connsiteX4" fmla="*/ 2317367 w 3660392"/>
                <a:gd name="connsiteY4" fmla="*/ 1362075 h 3067050"/>
                <a:gd name="connsiteX5" fmla="*/ 1964942 w 3660392"/>
                <a:gd name="connsiteY5" fmla="*/ 1590675 h 3067050"/>
                <a:gd name="connsiteX6" fmla="*/ 1183892 w 3660392"/>
                <a:gd name="connsiteY6" fmla="*/ 1371600 h 3067050"/>
                <a:gd name="connsiteX7" fmla="*/ 345692 w 3660392"/>
                <a:gd name="connsiteY7" fmla="*/ 1552575 h 3067050"/>
                <a:gd name="connsiteX8" fmla="*/ 12317 w 3660392"/>
                <a:gd name="connsiteY8" fmla="*/ 2162175 h 3067050"/>
                <a:gd name="connsiteX9" fmla="*/ 850517 w 3660392"/>
                <a:gd name="connsiteY9" fmla="*/ 1990725 h 3067050"/>
                <a:gd name="connsiteX10" fmla="*/ 1155317 w 3660392"/>
                <a:gd name="connsiteY10" fmla="*/ 2019300 h 3067050"/>
                <a:gd name="connsiteX11" fmla="*/ 2584067 w 3660392"/>
                <a:gd name="connsiteY11" fmla="*/ 3067050 h 3067050"/>
                <a:gd name="connsiteX12" fmla="*/ 3088892 w 3660392"/>
                <a:gd name="connsiteY12" fmla="*/ 2609850 h 3067050"/>
                <a:gd name="connsiteX13" fmla="*/ 3184142 w 3660392"/>
                <a:gd name="connsiteY13" fmla="*/ 2686050 h 3067050"/>
                <a:gd name="connsiteX14" fmla="*/ 3507992 w 3660392"/>
                <a:gd name="connsiteY14" fmla="*/ 2466975 h 3067050"/>
                <a:gd name="connsiteX0" fmla="*/ 3661041 w 3661041"/>
                <a:gd name="connsiteY0" fmla="*/ 0 h 3067050"/>
                <a:gd name="connsiteX1" fmla="*/ 2403741 w 3661041"/>
                <a:gd name="connsiteY1" fmla="*/ 962025 h 3067050"/>
                <a:gd name="connsiteX2" fmla="*/ 2518041 w 3661041"/>
                <a:gd name="connsiteY2" fmla="*/ 1085850 h 3067050"/>
                <a:gd name="connsiteX3" fmla="*/ 2251341 w 3661041"/>
                <a:gd name="connsiteY3" fmla="*/ 1247775 h 3067050"/>
                <a:gd name="connsiteX4" fmla="*/ 2318016 w 3661041"/>
                <a:gd name="connsiteY4" fmla="*/ 1362075 h 3067050"/>
                <a:gd name="connsiteX5" fmla="*/ 1965591 w 3661041"/>
                <a:gd name="connsiteY5" fmla="*/ 1590675 h 3067050"/>
                <a:gd name="connsiteX6" fmla="*/ 1184541 w 3661041"/>
                <a:gd name="connsiteY6" fmla="*/ 1371600 h 3067050"/>
                <a:gd name="connsiteX7" fmla="*/ 346341 w 3661041"/>
                <a:gd name="connsiteY7" fmla="*/ 1552575 h 3067050"/>
                <a:gd name="connsiteX8" fmla="*/ 12966 w 3661041"/>
                <a:gd name="connsiteY8" fmla="*/ 2162175 h 3067050"/>
                <a:gd name="connsiteX9" fmla="*/ 813066 w 3661041"/>
                <a:gd name="connsiteY9" fmla="*/ 1905000 h 3067050"/>
                <a:gd name="connsiteX10" fmla="*/ 1155966 w 3661041"/>
                <a:gd name="connsiteY10" fmla="*/ 2019300 h 3067050"/>
                <a:gd name="connsiteX11" fmla="*/ 2584716 w 3661041"/>
                <a:gd name="connsiteY11" fmla="*/ 3067050 h 3067050"/>
                <a:gd name="connsiteX12" fmla="*/ 3089541 w 3661041"/>
                <a:gd name="connsiteY12" fmla="*/ 2609850 h 3067050"/>
                <a:gd name="connsiteX13" fmla="*/ 3184791 w 3661041"/>
                <a:gd name="connsiteY13" fmla="*/ 2686050 h 3067050"/>
                <a:gd name="connsiteX14" fmla="*/ 3508641 w 3661041"/>
                <a:gd name="connsiteY14" fmla="*/ 2466975 h 3067050"/>
                <a:gd name="connsiteX0" fmla="*/ 3662719 w 3662719"/>
                <a:gd name="connsiteY0" fmla="*/ 0 h 3067050"/>
                <a:gd name="connsiteX1" fmla="*/ 2405419 w 3662719"/>
                <a:gd name="connsiteY1" fmla="*/ 962025 h 3067050"/>
                <a:gd name="connsiteX2" fmla="*/ 2519719 w 3662719"/>
                <a:gd name="connsiteY2" fmla="*/ 1085850 h 3067050"/>
                <a:gd name="connsiteX3" fmla="*/ 2253019 w 3662719"/>
                <a:gd name="connsiteY3" fmla="*/ 1247775 h 3067050"/>
                <a:gd name="connsiteX4" fmla="*/ 2319694 w 3662719"/>
                <a:gd name="connsiteY4" fmla="*/ 1362075 h 3067050"/>
                <a:gd name="connsiteX5" fmla="*/ 1967269 w 3662719"/>
                <a:gd name="connsiteY5" fmla="*/ 1590675 h 3067050"/>
                <a:gd name="connsiteX6" fmla="*/ 1186219 w 3662719"/>
                <a:gd name="connsiteY6" fmla="*/ 1371600 h 3067050"/>
                <a:gd name="connsiteX7" fmla="*/ 348019 w 3662719"/>
                <a:gd name="connsiteY7" fmla="*/ 1552575 h 3067050"/>
                <a:gd name="connsiteX8" fmla="*/ 14644 w 3662719"/>
                <a:gd name="connsiteY8" fmla="*/ 2162175 h 3067050"/>
                <a:gd name="connsiteX9" fmla="*/ 814744 w 3662719"/>
                <a:gd name="connsiteY9" fmla="*/ 1905000 h 3067050"/>
                <a:gd name="connsiteX10" fmla="*/ 1157644 w 3662719"/>
                <a:gd name="connsiteY10" fmla="*/ 2019300 h 3067050"/>
                <a:gd name="connsiteX11" fmla="*/ 2586394 w 3662719"/>
                <a:gd name="connsiteY11" fmla="*/ 3067050 h 3067050"/>
                <a:gd name="connsiteX12" fmla="*/ 3091219 w 3662719"/>
                <a:gd name="connsiteY12" fmla="*/ 2609850 h 3067050"/>
                <a:gd name="connsiteX13" fmla="*/ 3186469 w 3662719"/>
                <a:gd name="connsiteY13" fmla="*/ 2686050 h 3067050"/>
                <a:gd name="connsiteX14" fmla="*/ 3510319 w 3662719"/>
                <a:gd name="connsiteY14" fmla="*/ 2466975 h 3067050"/>
                <a:gd name="connsiteX0" fmla="*/ 3663396 w 3663396"/>
                <a:gd name="connsiteY0" fmla="*/ 0 h 3067050"/>
                <a:gd name="connsiteX1" fmla="*/ 2406096 w 3663396"/>
                <a:gd name="connsiteY1" fmla="*/ 962025 h 3067050"/>
                <a:gd name="connsiteX2" fmla="*/ 2520396 w 3663396"/>
                <a:gd name="connsiteY2" fmla="*/ 1085850 h 3067050"/>
                <a:gd name="connsiteX3" fmla="*/ 2253696 w 3663396"/>
                <a:gd name="connsiteY3" fmla="*/ 1247775 h 3067050"/>
                <a:gd name="connsiteX4" fmla="*/ 2320371 w 3663396"/>
                <a:gd name="connsiteY4" fmla="*/ 1362075 h 3067050"/>
                <a:gd name="connsiteX5" fmla="*/ 1967946 w 3663396"/>
                <a:gd name="connsiteY5" fmla="*/ 1590675 h 3067050"/>
                <a:gd name="connsiteX6" fmla="*/ 1186896 w 3663396"/>
                <a:gd name="connsiteY6" fmla="*/ 1371600 h 3067050"/>
                <a:gd name="connsiteX7" fmla="*/ 348696 w 3663396"/>
                <a:gd name="connsiteY7" fmla="*/ 1552575 h 3067050"/>
                <a:gd name="connsiteX8" fmla="*/ 15321 w 3663396"/>
                <a:gd name="connsiteY8" fmla="*/ 2162175 h 3067050"/>
                <a:gd name="connsiteX9" fmla="*/ 786846 w 3663396"/>
                <a:gd name="connsiteY9" fmla="*/ 1905000 h 3067050"/>
                <a:gd name="connsiteX10" fmla="*/ 1158321 w 3663396"/>
                <a:gd name="connsiteY10" fmla="*/ 2019300 h 3067050"/>
                <a:gd name="connsiteX11" fmla="*/ 2587071 w 3663396"/>
                <a:gd name="connsiteY11" fmla="*/ 3067050 h 3067050"/>
                <a:gd name="connsiteX12" fmla="*/ 3091896 w 3663396"/>
                <a:gd name="connsiteY12" fmla="*/ 2609850 h 3067050"/>
                <a:gd name="connsiteX13" fmla="*/ 3187146 w 3663396"/>
                <a:gd name="connsiteY13" fmla="*/ 2686050 h 3067050"/>
                <a:gd name="connsiteX14" fmla="*/ 3510996 w 3663396"/>
                <a:gd name="connsiteY14" fmla="*/ 2466975 h 3067050"/>
                <a:gd name="connsiteX0" fmla="*/ 3661398 w 3661398"/>
                <a:gd name="connsiteY0" fmla="*/ 0 h 3067050"/>
                <a:gd name="connsiteX1" fmla="*/ 2404098 w 3661398"/>
                <a:gd name="connsiteY1" fmla="*/ 962025 h 3067050"/>
                <a:gd name="connsiteX2" fmla="*/ 2518398 w 3661398"/>
                <a:gd name="connsiteY2" fmla="*/ 1085850 h 3067050"/>
                <a:gd name="connsiteX3" fmla="*/ 2251698 w 3661398"/>
                <a:gd name="connsiteY3" fmla="*/ 1247775 h 3067050"/>
                <a:gd name="connsiteX4" fmla="*/ 2318373 w 3661398"/>
                <a:gd name="connsiteY4" fmla="*/ 1362075 h 3067050"/>
                <a:gd name="connsiteX5" fmla="*/ 1965948 w 3661398"/>
                <a:gd name="connsiteY5" fmla="*/ 1590675 h 3067050"/>
                <a:gd name="connsiteX6" fmla="*/ 1184898 w 3661398"/>
                <a:gd name="connsiteY6" fmla="*/ 1371600 h 3067050"/>
                <a:gd name="connsiteX7" fmla="*/ 346698 w 3661398"/>
                <a:gd name="connsiteY7" fmla="*/ 1552575 h 3067050"/>
                <a:gd name="connsiteX8" fmla="*/ 13323 w 3661398"/>
                <a:gd name="connsiteY8" fmla="*/ 2162175 h 3067050"/>
                <a:gd name="connsiteX9" fmla="*/ 784848 w 3661398"/>
                <a:gd name="connsiteY9" fmla="*/ 1905000 h 3067050"/>
                <a:gd name="connsiteX10" fmla="*/ 1156323 w 3661398"/>
                <a:gd name="connsiteY10" fmla="*/ 2019300 h 3067050"/>
                <a:gd name="connsiteX11" fmla="*/ 2585073 w 3661398"/>
                <a:gd name="connsiteY11" fmla="*/ 3067050 h 3067050"/>
                <a:gd name="connsiteX12" fmla="*/ 3089898 w 3661398"/>
                <a:gd name="connsiteY12" fmla="*/ 2609850 h 3067050"/>
                <a:gd name="connsiteX13" fmla="*/ 3185148 w 3661398"/>
                <a:gd name="connsiteY13" fmla="*/ 2686050 h 3067050"/>
                <a:gd name="connsiteX14" fmla="*/ 3508998 w 3661398"/>
                <a:gd name="connsiteY14" fmla="*/ 2466975 h 3067050"/>
                <a:gd name="connsiteX0" fmla="*/ 3661398 w 3661398"/>
                <a:gd name="connsiteY0" fmla="*/ 0 h 3067050"/>
                <a:gd name="connsiteX1" fmla="*/ 2404098 w 3661398"/>
                <a:gd name="connsiteY1" fmla="*/ 962025 h 3067050"/>
                <a:gd name="connsiteX2" fmla="*/ 2518398 w 3661398"/>
                <a:gd name="connsiteY2" fmla="*/ 1085850 h 3067050"/>
                <a:gd name="connsiteX3" fmla="*/ 2251698 w 3661398"/>
                <a:gd name="connsiteY3" fmla="*/ 1247775 h 3067050"/>
                <a:gd name="connsiteX4" fmla="*/ 2318373 w 3661398"/>
                <a:gd name="connsiteY4" fmla="*/ 1362075 h 3067050"/>
                <a:gd name="connsiteX5" fmla="*/ 1965948 w 3661398"/>
                <a:gd name="connsiteY5" fmla="*/ 1590675 h 3067050"/>
                <a:gd name="connsiteX6" fmla="*/ 1184898 w 3661398"/>
                <a:gd name="connsiteY6" fmla="*/ 1371600 h 3067050"/>
                <a:gd name="connsiteX7" fmla="*/ 346698 w 3661398"/>
                <a:gd name="connsiteY7" fmla="*/ 1552575 h 3067050"/>
                <a:gd name="connsiteX8" fmla="*/ 13323 w 3661398"/>
                <a:gd name="connsiteY8" fmla="*/ 2162175 h 3067050"/>
                <a:gd name="connsiteX9" fmla="*/ 784848 w 3661398"/>
                <a:gd name="connsiteY9" fmla="*/ 1905000 h 3067050"/>
                <a:gd name="connsiteX10" fmla="*/ 1156323 w 3661398"/>
                <a:gd name="connsiteY10" fmla="*/ 2019300 h 3067050"/>
                <a:gd name="connsiteX11" fmla="*/ 2585073 w 3661398"/>
                <a:gd name="connsiteY11" fmla="*/ 3067050 h 3067050"/>
                <a:gd name="connsiteX12" fmla="*/ 3089898 w 3661398"/>
                <a:gd name="connsiteY12" fmla="*/ 2609850 h 3067050"/>
                <a:gd name="connsiteX13" fmla="*/ 3185148 w 3661398"/>
                <a:gd name="connsiteY13" fmla="*/ 2686050 h 3067050"/>
                <a:gd name="connsiteX14" fmla="*/ 3508998 w 3661398"/>
                <a:gd name="connsiteY14" fmla="*/ 2466975 h 3067050"/>
                <a:gd name="connsiteX0" fmla="*/ 3661398 w 3661398"/>
                <a:gd name="connsiteY0" fmla="*/ 0 h 3028950"/>
                <a:gd name="connsiteX1" fmla="*/ 2404098 w 3661398"/>
                <a:gd name="connsiteY1" fmla="*/ 962025 h 3028950"/>
                <a:gd name="connsiteX2" fmla="*/ 2518398 w 3661398"/>
                <a:gd name="connsiteY2" fmla="*/ 1085850 h 3028950"/>
                <a:gd name="connsiteX3" fmla="*/ 2251698 w 3661398"/>
                <a:gd name="connsiteY3" fmla="*/ 1247775 h 3028950"/>
                <a:gd name="connsiteX4" fmla="*/ 2318373 w 3661398"/>
                <a:gd name="connsiteY4" fmla="*/ 1362075 h 3028950"/>
                <a:gd name="connsiteX5" fmla="*/ 1965948 w 3661398"/>
                <a:gd name="connsiteY5" fmla="*/ 1590675 h 3028950"/>
                <a:gd name="connsiteX6" fmla="*/ 1184898 w 3661398"/>
                <a:gd name="connsiteY6" fmla="*/ 1371600 h 3028950"/>
                <a:gd name="connsiteX7" fmla="*/ 346698 w 3661398"/>
                <a:gd name="connsiteY7" fmla="*/ 1552575 h 3028950"/>
                <a:gd name="connsiteX8" fmla="*/ 13323 w 3661398"/>
                <a:gd name="connsiteY8" fmla="*/ 2162175 h 3028950"/>
                <a:gd name="connsiteX9" fmla="*/ 784848 w 3661398"/>
                <a:gd name="connsiteY9" fmla="*/ 1905000 h 3028950"/>
                <a:gd name="connsiteX10" fmla="*/ 1156323 w 3661398"/>
                <a:gd name="connsiteY10" fmla="*/ 2019300 h 3028950"/>
                <a:gd name="connsiteX11" fmla="*/ 2613648 w 3661398"/>
                <a:gd name="connsiteY11" fmla="*/ 3028950 h 3028950"/>
                <a:gd name="connsiteX12" fmla="*/ 3089898 w 3661398"/>
                <a:gd name="connsiteY12" fmla="*/ 2609850 h 3028950"/>
                <a:gd name="connsiteX13" fmla="*/ 3185148 w 3661398"/>
                <a:gd name="connsiteY13" fmla="*/ 2686050 h 3028950"/>
                <a:gd name="connsiteX14" fmla="*/ 3508998 w 3661398"/>
                <a:gd name="connsiteY14" fmla="*/ 2466975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61398" h="3028950">
                  <a:moveTo>
                    <a:pt x="3661398" y="0"/>
                  </a:moveTo>
                  <a:lnTo>
                    <a:pt x="2404098" y="962025"/>
                  </a:lnTo>
                  <a:lnTo>
                    <a:pt x="2518398" y="1085850"/>
                  </a:lnTo>
                  <a:lnTo>
                    <a:pt x="2251698" y="1247775"/>
                  </a:lnTo>
                  <a:lnTo>
                    <a:pt x="2318373" y="1362075"/>
                  </a:lnTo>
                  <a:lnTo>
                    <a:pt x="1965948" y="1590675"/>
                  </a:lnTo>
                  <a:cubicBezTo>
                    <a:pt x="1838948" y="1676400"/>
                    <a:pt x="1273798" y="1371600"/>
                    <a:pt x="1184898" y="1371600"/>
                  </a:cubicBezTo>
                  <a:cubicBezTo>
                    <a:pt x="905498" y="1431925"/>
                    <a:pt x="473698" y="1395413"/>
                    <a:pt x="346698" y="1552575"/>
                  </a:cubicBezTo>
                  <a:cubicBezTo>
                    <a:pt x="219698" y="1787525"/>
                    <a:pt x="130798" y="1917700"/>
                    <a:pt x="13323" y="2162175"/>
                  </a:cubicBezTo>
                  <a:cubicBezTo>
                    <a:pt x="-97802" y="2400300"/>
                    <a:pt x="514973" y="2390775"/>
                    <a:pt x="784848" y="1905000"/>
                  </a:cubicBezTo>
                  <a:lnTo>
                    <a:pt x="1156323" y="2019300"/>
                  </a:lnTo>
                  <a:cubicBezTo>
                    <a:pt x="1689723" y="2330450"/>
                    <a:pt x="2137398" y="2679700"/>
                    <a:pt x="2613648" y="3028950"/>
                  </a:cubicBezTo>
                  <a:lnTo>
                    <a:pt x="3089898" y="2609850"/>
                  </a:lnTo>
                  <a:lnTo>
                    <a:pt x="3185148" y="2686050"/>
                  </a:lnTo>
                  <a:lnTo>
                    <a:pt x="3508998" y="2466975"/>
                  </a:lnTo>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29" name="Freeform 4">
              <a:extLst>
                <a:ext uri="{FF2B5EF4-FFF2-40B4-BE49-F238E27FC236}">
                  <a16:creationId xmlns:a16="http://schemas.microsoft.com/office/drawing/2014/main" id="{179E68F0-BE0B-4B54-9AAC-E4A930759587}"/>
                </a:ext>
              </a:extLst>
            </p:cNvPr>
            <p:cNvSpPr/>
            <p:nvPr/>
          </p:nvSpPr>
          <p:spPr>
            <a:xfrm>
              <a:off x="1914525" y="1276351"/>
              <a:ext cx="4300729" cy="4336841"/>
            </a:xfrm>
            <a:custGeom>
              <a:avLst/>
              <a:gdLst>
                <a:gd name="connsiteX0" fmla="*/ 0 w 4276725"/>
                <a:gd name="connsiteY0" fmla="*/ 0 h 4114800"/>
                <a:gd name="connsiteX1" fmla="*/ 1028700 w 4276725"/>
                <a:gd name="connsiteY1" fmla="*/ 866775 h 4114800"/>
                <a:gd name="connsiteX2" fmla="*/ 952500 w 4276725"/>
                <a:gd name="connsiteY2" fmla="*/ 990600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952500 w 4276725"/>
                <a:gd name="connsiteY2" fmla="*/ 990600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4478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857500 w 4276725"/>
                <a:gd name="connsiteY8" fmla="*/ 221932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302473"/>
                <a:gd name="connsiteY0" fmla="*/ 0 h 4114800"/>
                <a:gd name="connsiteX1" fmla="*/ 1190625 w 4302473"/>
                <a:gd name="connsiteY1" fmla="*/ 990600 h 4114800"/>
                <a:gd name="connsiteX2" fmla="*/ 1095375 w 4302473"/>
                <a:gd name="connsiteY2" fmla="*/ 1152525 h 4114800"/>
                <a:gd name="connsiteX3" fmla="*/ 1371600 w 4302473"/>
                <a:gd name="connsiteY3" fmla="*/ 1390650 h 4114800"/>
                <a:gd name="connsiteX4" fmla="*/ 1276350 w 4302473"/>
                <a:gd name="connsiteY4" fmla="*/ 1552575 h 4114800"/>
                <a:gd name="connsiteX5" fmla="*/ 1590675 w 4302473"/>
                <a:gd name="connsiteY5" fmla="*/ 1762125 h 4114800"/>
                <a:gd name="connsiteX6" fmla="*/ 1885950 w 4302473"/>
                <a:gd name="connsiteY6" fmla="*/ 1743075 h 4114800"/>
                <a:gd name="connsiteX7" fmla="*/ 1562100 w 4302473"/>
                <a:gd name="connsiteY7" fmla="*/ 2362200 h 4114800"/>
                <a:gd name="connsiteX8" fmla="*/ 2524125 w 4302473"/>
                <a:gd name="connsiteY8" fmla="*/ 2162175 h 4114800"/>
                <a:gd name="connsiteX9" fmla="*/ 2838450 w 4302473"/>
                <a:gd name="connsiteY9" fmla="*/ 2228850 h 4114800"/>
                <a:gd name="connsiteX10" fmla="*/ 4276725 w 4302473"/>
                <a:gd name="connsiteY10" fmla="*/ 3314700 h 4114800"/>
                <a:gd name="connsiteX11" fmla="*/ 3952875 w 4302473"/>
                <a:gd name="connsiteY11" fmla="*/ 3590925 h 4114800"/>
                <a:gd name="connsiteX12" fmla="*/ 3524250 w 4302473"/>
                <a:gd name="connsiteY12" fmla="*/ 3914775 h 4114800"/>
                <a:gd name="connsiteX13" fmla="*/ 3124200 w 4302473"/>
                <a:gd name="connsiteY13" fmla="*/ 4114800 h 4114800"/>
                <a:gd name="connsiteX14" fmla="*/ 2514600 w 4302473"/>
                <a:gd name="connsiteY14" fmla="*/ 4114800 h 4114800"/>
                <a:gd name="connsiteX15" fmla="*/ 2257425 w 4302473"/>
                <a:gd name="connsiteY15" fmla="*/ 3695700 h 4114800"/>
                <a:gd name="connsiteX16" fmla="*/ 1828800 w 4302473"/>
                <a:gd name="connsiteY16" fmla="*/ 3409950 h 4114800"/>
                <a:gd name="connsiteX17" fmla="*/ 1476375 w 4302473"/>
                <a:gd name="connsiteY17" fmla="*/ 3171825 h 4114800"/>
                <a:gd name="connsiteX18" fmla="*/ 1114425 w 4302473"/>
                <a:gd name="connsiteY18" fmla="*/ 3019425 h 4114800"/>
                <a:gd name="connsiteX19" fmla="*/ 933450 w 4302473"/>
                <a:gd name="connsiteY19" fmla="*/ 2733675 h 4114800"/>
                <a:gd name="connsiteX20" fmla="*/ 619125 w 4302473"/>
                <a:gd name="connsiteY20" fmla="*/ 2476500 h 4114800"/>
                <a:gd name="connsiteX21" fmla="*/ 447675 w 4302473"/>
                <a:gd name="connsiteY21" fmla="*/ 2571750 h 4114800"/>
                <a:gd name="connsiteX22" fmla="*/ 152400 w 4302473"/>
                <a:gd name="connsiteY22" fmla="*/ 2333625 h 4114800"/>
                <a:gd name="connsiteX23" fmla="*/ 142875 w 4302473"/>
                <a:gd name="connsiteY23" fmla="*/ 2305050 h 4114800"/>
                <a:gd name="connsiteX0" fmla="*/ 0 w 4315610"/>
                <a:gd name="connsiteY0" fmla="*/ 0 h 4114800"/>
                <a:gd name="connsiteX1" fmla="*/ 1190625 w 4315610"/>
                <a:gd name="connsiteY1" fmla="*/ 990600 h 4114800"/>
                <a:gd name="connsiteX2" fmla="*/ 1095375 w 4315610"/>
                <a:gd name="connsiteY2" fmla="*/ 1152525 h 4114800"/>
                <a:gd name="connsiteX3" fmla="*/ 1371600 w 4315610"/>
                <a:gd name="connsiteY3" fmla="*/ 1390650 h 4114800"/>
                <a:gd name="connsiteX4" fmla="*/ 1276350 w 4315610"/>
                <a:gd name="connsiteY4" fmla="*/ 1552575 h 4114800"/>
                <a:gd name="connsiteX5" fmla="*/ 1590675 w 4315610"/>
                <a:gd name="connsiteY5" fmla="*/ 1762125 h 4114800"/>
                <a:gd name="connsiteX6" fmla="*/ 1885950 w 4315610"/>
                <a:gd name="connsiteY6" fmla="*/ 1743075 h 4114800"/>
                <a:gd name="connsiteX7" fmla="*/ 1562100 w 4315610"/>
                <a:gd name="connsiteY7" fmla="*/ 2362200 h 4114800"/>
                <a:gd name="connsiteX8" fmla="*/ 2524125 w 4315610"/>
                <a:gd name="connsiteY8" fmla="*/ 2162175 h 4114800"/>
                <a:gd name="connsiteX9" fmla="*/ 2838450 w 4315610"/>
                <a:gd name="connsiteY9" fmla="*/ 2228850 h 4114800"/>
                <a:gd name="connsiteX10" fmla="*/ 4276725 w 4315610"/>
                <a:gd name="connsiteY10" fmla="*/ 3314700 h 4114800"/>
                <a:gd name="connsiteX11" fmla="*/ 3952875 w 4315610"/>
                <a:gd name="connsiteY11" fmla="*/ 3590925 h 4114800"/>
                <a:gd name="connsiteX12" fmla="*/ 3524250 w 4315610"/>
                <a:gd name="connsiteY12" fmla="*/ 3914775 h 4114800"/>
                <a:gd name="connsiteX13" fmla="*/ 3124200 w 4315610"/>
                <a:gd name="connsiteY13" fmla="*/ 4114800 h 4114800"/>
                <a:gd name="connsiteX14" fmla="*/ 2514600 w 4315610"/>
                <a:gd name="connsiteY14" fmla="*/ 4114800 h 4114800"/>
                <a:gd name="connsiteX15" fmla="*/ 2257425 w 4315610"/>
                <a:gd name="connsiteY15" fmla="*/ 3695700 h 4114800"/>
                <a:gd name="connsiteX16" fmla="*/ 1828800 w 4315610"/>
                <a:gd name="connsiteY16" fmla="*/ 3409950 h 4114800"/>
                <a:gd name="connsiteX17" fmla="*/ 1476375 w 4315610"/>
                <a:gd name="connsiteY17" fmla="*/ 3171825 h 4114800"/>
                <a:gd name="connsiteX18" fmla="*/ 1114425 w 4315610"/>
                <a:gd name="connsiteY18" fmla="*/ 3019425 h 4114800"/>
                <a:gd name="connsiteX19" fmla="*/ 933450 w 4315610"/>
                <a:gd name="connsiteY19" fmla="*/ 2733675 h 4114800"/>
                <a:gd name="connsiteX20" fmla="*/ 619125 w 4315610"/>
                <a:gd name="connsiteY20" fmla="*/ 2476500 h 4114800"/>
                <a:gd name="connsiteX21" fmla="*/ 447675 w 4315610"/>
                <a:gd name="connsiteY21" fmla="*/ 2571750 h 4114800"/>
                <a:gd name="connsiteX22" fmla="*/ 152400 w 4315610"/>
                <a:gd name="connsiteY22" fmla="*/ 2333625 h 4114800"/>
                <a:gd name="connsiteX23" fmla="*/ 142875 w 4315610"/>
                <a:gd name="connsiteY23" fmla="*/ 2305050 h 4114800"/>
                <a:gd name="connsiteX0" fmla="*/ 0 w 4251400"/>
                <a:gd name="connsiteY0" fmla="*/ 0 h 4114800"/>
                <a:gd name="connsiteX1" fmla="*/ 1190625 w 4251400"/>
                <a:gd name="connsiteY1" fmla="*/ 990600 h 4114800"/>
                <a:gd name="connsiteX2" fmla="*/ 1095375 w 4251400"/>
                <a:gd name="connsiteY2" fmla="*/ 1152525 h 4114800"/>
                <a:gd name="connsiteX3" fmla="*/ 1371600 w 4251400"/>
                <a:gd name="connsiteY3" fmla="*/ 1390650 h 4114800"/>
                <a:gd name="connsiteX4" fmla="*/ 1276350 w 4251400"/>
                <a:gd name="connsiteY4" fmla="*/ 1552575 h 4114800"/>
                <a:gd name="connsiteX5" fmla="*/ 1590675 w 4251400"/>
                <a:gd name="connsiteY5" fmla="*/ 1762125 h 4114800"/>
                <a:gd name="connsiteX6" fmla="*/ 1885950 w 4251400"/>
                <a:gd name="connsiteY6" fmla="*/ 1743075 h 4114800"/>
                <a:gd name="connsiteX7" fmla="*/ 1562100 w 4251400"/>
                <a:gd name="connsiteY7" fmla="*/ 2362200 h 4114800"/>
                <a:gd name="connsiteX8" fmla="*/ 2524125 w 4251400"/>
                <a:gd name="connsiteY8" fmla="*/ 2162175 h 4114800"/>
                <a:gd name="connsiteX9" fmla="*/ 2838450 w 4251400"/>
                <a:gd name="connsiteY9" fmla="*/ 2228850 h 4114800"/>
                <a:gd name="connsiteX10" fmla="*/ 4200525 w 4251400"/>
                <a:gd name="connsiteY10" fmla="*/ 3267075 h 4114800"/>
                <a:gd name="connsiteX11" fmla="*/ 3952875 w 4251400"/>
                <a:gd name="connsiteY11" fmla="*/ 3590925 h 4114800"/>
                <a:gd name="connsiteX12" fmla="*/ 3524250 w 4251400"/>
                <a:gd name="connsiteY12" fmla="*/ 3914775 h 4114800"/>
                <a:gd name="connsiteX13" fmla="*/ 3124200 w 4251400"/>
                <a:gd name="connsiteY13" fmla="*/ 4114800 h 4114800"/>
                <a:gd name="connsiteX14" fmla="*/ 2514600 w 4251400"/>
                <a:gd name="connsiteY14" fmla="*/ 4114800 h 4114800"/>
                <a:gd name="connsiteX15" fmla="*/ 2257425 w 4251400"/>
                <a:gd name="connsiteY15" fmla="*/ 3695700 h 4114800"/>
                <a:gd name="connsiteX16" fmla="*/ 1828800 w 4251400"/>
                <a:gd name="connsiteY16" fmla="*/ 3409950 h 4114800"/>
                <a:gd name="connsiteX17" fmla="*/ 1476375 w 4251400"/>
                <a:gd name="connsiteY17" fmla="*/ 3171825 h 4114800"/>
                <a:gd name="connsiteX18" fmla="*/ 1114425 w 4251400"/>
                <a:gd name="connsiteY18" fmla="*/ 3019425 h 4114800"/>
                <a:gd name="connsiteX19" fmla="*/ 933450 w 4251400"/>
                <a:gd name="connsiteY19" fmla="*/ 2733675 h 4114800"/>
                <a:gd name="connsiteX20" fmla="*/ 619125 w 4251400"/>
                <a:gd name="connsiteY20" fmla="*/ 2476500 h 4114800"/>
                <a:gd name="connsiteX21" fmla="*/ 447675 w 4251400"/>
                <a:gd name="connsiteY21" fmla="*/ 2571750 h 4114800"/>
                <a:gd name="connsiteX22" fmla="*/ 152400 w 4251400"/>
                <a:gd name="connsiteY22" fmla="*/ 2333625 h 4114800"/>
                <a:gd name="connsiteX23" fmla="*/ 142875 w 4251400"/>
                <a:gd name="connsiteY23" fmla="*/ 2305050 h 4114800"/>
                <a:gd name="connsiteX0" fmla="*/ 0 w 4305862"/>
                <a:gd name="connsiteY0" fmla="*/ 0 h 4114800"/>
                <a:gd name="connsiteX1" fmla="*/ 1190625 w 4305862"/>
                <a:gd name="connsiteY1" fmla="*/ 990600 h 4114800"/>
                <a:gd name="connsiteX2" fmla="*/ 1095375 w 4305862"/>
                <a:gd name="connsiteY2" fmla="*/ 1152525 h 4114800"/>
                <a:gd name="connsiteX3" fmla="*/ 1371600 w 4305862"/>
                <a:gd name="connsiteY3" fmla="*/ 1390650 h 4114800"/>
                <a:gd name="connsiteX4" fmla="*/ 1276350 w 4305862"/>
                <a:gd name="connsiteY4" fmla="*/ 1552575 h 4114800"/>
                <a:gd name="connsiteX5" fmla="*/ 1590675 w 4305862"/>
                <a:gd name="connsiteY5" fmla="*/ 1762125 h 4114800"/>
                <a:gd name="connsiteX6" fmla="*/ 1885950 w 4305862"/>
                <a:gd name="connsiteY6" fmla="*/ 1743075 h 4114800"/>
                <a:gd name="connsiteX7" fmla="*/ 1562100 w 4305862"/>
                <a:gd name="connsiteY7" fmla="*/ 2362200 h 4114800"/>
                <a:gd name="connsiteX8" fmla="*/ 2524125 w 4305862"/>
                <a:gd name="connsiteY8" fmla="*/ 2162175 h 4114800"/>
                <a:gd name="connsiteX9" fmla="*/ 2838450 w 4305862"/>
                <a:gd name="connsiteY9" fmla="*/ 2228850 h 4114800"/>
                <a:gd name="connsiteX10" fmla="*/ 4200525 w 4305862"/>
                <a:gd name="connsiteY10" fmla="*/ 3267075 h 4114800"/>
                <a:gd name="connsiteX11" fmla="*/ 3952875 w 4305862"/>
                <a:gd name="connsiteY11" fmla="*/ 3590925 h 4114800"/>
                <a:gd name="connsiteX12" fmla="*/ 3524250 w 4305862"/>
                <a:gd name="connsiteY12" fmla="*/ 3914775 h 4114800"/>
                <a:gd name="connsiteX13" fmla="*/ 3124200 w 4305862"/>
                <a:gd name="connsiteY13" fmla="*/ 4114800 h 4114800"/>
                <a:gd name="connsiteX14" fmla="*/ 2514600 w 4305862"/>
                <a:gd name="connsiteY14" fmla="*/ 4114800 h 4114800"/>
                <a:gd name="connsiteX15" fmla="*/ 2257425 w 4305862"/>
                <a:gd name="connsiteY15" fmla="*/ 3695700 h 4114800"/>
                <a:gd name="connsiteX16" fmla="*/ 1828800 w 4305862"/>
                <a:gd name="connsiteY16" fmla="*/ 3409950 h 4114800"/>
                <a:gd name="connsiteX17" fmla="*/ 1476375 w 4305862"/>
                <a:gd name="connsiteY17" fmla="*/ 3171825 h 4114800"/>
                <a:gd name="connsiteX18" fmla="*/ 1114425 w 4305862"/>
                <a:gd name="connsiteY18" fmla="*/ 3019425 h 4114800"/>
                <a:gd name="connsiteX19" fmla="*/ 933450 w 4305862"/>
                <a:gd name="connsiteY19" fmla="*/ 2733675 h 4114800"/>
                <a:gd name="connsiteX20" fmla="*/ 619125 w 4305862"/>
                <a:gd name="connsiteY20" fmla="*/ 2476500 h 4114800"/>
                <a:gd name="connsiteX21" fmla="*/ 447675 w 4305862"/>
                <a:gd name="connsiteY21" fmla="*/ 2571750 h 4114800"/>
                <a:gd name="connsiteX22" fmla="*/ 152400 w 4305862"/>
                <a:gd name="connsiteY22" fmla="*/ 2333625 h 4114800"/>
                <a:gd name="connsiteX23" fmla="*/ 142875 w 4305862"/>
                <a:gd name="connsiteY23" fmla="*/ 2305050 h 4114800"/>
                <a:gd name="connsiteX0" fmla="*/ 0 w 4296221"/>
                <a:gd name="connsiteY0" fmla="*/ 0 h 4114800"/>
                <a:gd name="connsiteX1" fmla="*/ 1190625 w 4296221"/>
                <a:gd name="connsiteY1" fmla="*/ 990600 h 4114800"/>
                <a:gd name="connsiteX2" fmla="*/ 1095375 w 4296221"/>
                <a:gd name="connsiteY2" fmla="*/ 1152525 h 4114800"/>
                <a:gd name="connsiteX3" fmla="*/ 1371600 w 4296221"/>
                <a:gd name="connsiteY3" fmla="*/ 1390650 h 4114800"/>
                <a:gd name="connsiteX4" fmla="*/ 1276350 w 4296221"/>
                <a:gd name="connsiteY4" fmla="*/ 1552575 h 4114800"/>
                <a:gd name="connsiteX5" fmla="*/ 1590675 w 4296221"/>
                <a:gd name="connsiteY5" fmla="*/ 1762125 h 4114800"/>
                <a:gd name="connsiteX6" fmla="*/ 1885950 w 4296221"/>
                <a:gd name="connsiteY6" fmla="*/ 1743075 h 4114800"/>
                <a:gd name="connsiteX7" fmla="*/ 1562100 w 4296221"/>
                <a:gd name="connsiteY7" fmla="*/ 2362200 h 4114800"/>
                <a:gd name="connsiteX8" fmla="*/ 2524125 w 4296221"/>
                <a:gd name="connsiteY8" fmla="*/ 2162175 h 4114800"/>
                <a:gd name="connsiteX9" fmla="*/ 2838450 w 4296221"/>
                <a:gd name="connsiteY9" fmla="*/ 2228850 h 4114800"/>
                <a:gd name="connsiteX10" fmla="*/ 4200525 w 4296221"/>
                <a:gd name="connsiteY10" fmla="*/ 3267075 h 4114800"/>
                <a:gd name="connsiteX11" fmla="*/ 3905250 w 4296221"/>
                <a:gd name="connsiteY11" fmla="*/ 3552825 h 4114800"/>
                <a:gd name="connsiteX12" fmla="*/ 3524250 w 4296221"/>
                <a:gd name="connsiteY12" fmla="*/ 3914775 h 4114800"/>
                <a:gd name="connsiteX13" fmla="*/ 3124200 w 4296221"/>
                <a:gd name="connsiteY13" fmla="*/ 4114800 h 4114800"/>
                <a:gd name="connsiteX14" fmla="*/ 2514600 w 4296221"/>
                <a:gd name="connsiteY14" fmla="*/ 4114800 h 4114800"/>
                <a:gd name="connsiteX15" fmla="*/ 2257425 w 4296221"/>
                <a:gd name="connsiteY15" fmla="*/ 3695700 h 4114800"/>
                <a:gd name="connsiteX16" fmla="*/ 1828800 w 4296221"/>
                <a:gd name="connsiteY16" fmla="*/ 3409950 h 4114800"/>
                <a:gd name="connsiteX17" fmla="*/ 1476375 w 4296221"/>
                <a:gd name="connsiteY17" fmla="*/ 3171825 h 4114800"/>
                <a:gd name="connsiteX18" fmla="*/ 1114425 w 4296221"/>
                <a:gd name="connsiteY18" fmla="*/ 3019425 h 4114800"/>
                <a:gd name="connsiteX19" fmla="*/ 933450 w 4296221"/>
                <a:gd name="connsiteY19" fmla="*/ 2733675 h 4114800"/>
                <a:gd name="connsiteX20" fmla="*/ 619125 w 4296221"/>
                <a:gd name="connsiteY20" fmla="*/ 2476500 h 4114800"/>
                <a:gd name="connsiteX21" fmla="*/ 447675 w 4296221"/>
                <a:gd name="connsiteY21" fmla="*/ 2571750 h 4114800"/>
                <a:gd name="connsiteX22" fmla="*/ 152400 w 4296221"/>
                <a:gd name="connsiteY22" fmla="*/ 2333625 h 4114800"/>
                <a:gd name="connsiteX23" fmla="*/ 142875 w 4296221"/>
                <a:gd name="connsiteY23" fmla="*/ 2305050 h 4114800"/>
                <a:gd name="connsiteX0" fmla="*/ 0 w 4243525"/>
                <a:gd name="connsiteY0" fmla="*/ 0 h 4114800"/>
                <a:gd name="connsiteX1" fmla="*/ 1190625 w 4243525"/>
                <a:gd name="connsiteY1" fmla="*/ 990600 h 4114800"/>
                <a:gd name="connsiteX2" fmla="*/ 1095375 w 4243525"/>
                <a:gd name="connsiteY2" fmla="*/ 1152525 h 4114800"/>
                <a:gd name="connsiteX3" fmla="*/ 1371600 w 4243525"/>
                <a:gd name="connsiteY3" fmla="*/ 1390650 h 4114800"/>
                <a:gd name="connsiteX4" fmla="*/ 1276350 w 4243525"/>
                <a:gd name="connsiteY4" fmla="*/ 1552575 h 4114800"/>
                <a:gd name="connsiteX5" fmla="*/ 1590675 w 4243525"/>
                <a:gd name="connsiteY5" fmla="*/ 1762125 h 4114800"/>
                <a:gd name="connsiteX6" fmla="*/ 1885950 w 4243525"/>
                <a:gd name="connsiteY6" fmla="*/ 1743075 h 4114800"/>
                <a:gd name="connsiteX7" fmla="*/ 1562100 w 4243525"/>
                <a:gd name="connsiteY7" fmla="*/ 2362200 h 4114800"/>
                <a:gd name="connsiteX8" fmla="*/ 2524125 w 4243525"/>
                <a:gd name="connsiteY8" fmla="*/ 2162175 h 4114800"/>
                <a:gd name="connsiteX9" fmla="*/ 2838450 w 4243525"/>
                <a:gd name="connsiteY9" fmla="*/ 2228850 h 4114800"/>
                <a:gd name="connsiteX10" fmla="*/ 4133850 w 4243525"/>
                <a:gd name="connsiteY10" fmla="*/ 3181350 h 4114800"/>
                <a:gd name="connsiteX11" fmla="*/ 3905250 w 4243525"/>
                <a:gd name="connsiteY11" fmla="*/ 3552825 h 4114800"/>
                <a:gd name="connsiteX12" fmla="*/ 3524250 w 4243525"/>
                <a:gd name="connsiteY12" fmla="*/ 3914775 h 4114800"/>
                <a:gd name="connsiteX13" fmla="*/ 3124200 w 4243525"/>
                <a:gd name="connsiteY13" fmla="*/ 4114800 h 4114800"/>
                <a:gd name="connsiteX14" fmla="*/ 2514600 w 4243525"/>
                <a:gd name="connsiteY14" fmla="*/ 4114800 h 4114800"/>
                <a:gd name="connsiteX15" fmla="*/ 2257425 w 4243525"/>
                <a:gd name="connsiteY15" fmla="*/ 3695700 h 4114800"/>
                <a:gd name="connsiteX16" fmla="*/ 1828800 w 4243525"/>
                <a:gd name="connsiteY16" fmla="*/ 3409950 h 4114800"/>
                <a:gd name="connsiteX17" fmla="*/ 1476375 w 4243525"/>
                <a:gd name="connsiteY17" fmla="*/ 3171825 h 4114800"/>
                <a:gd name="connsiteX18" fmla="*/ 1114425 w 4243525"/>
                <a:gd name="connsiteY18" fmla="*/ 3019425 h 4114800"/>
                <a:gd name="connsiteX19" fmla="*/ 933450 w 4243525"/>
                <a:gd name="connsiteY19" fmla="*/ 2733675 h 4114800"/>
                <a:gd name="connsiteX20" fmla="*/ 619125 w 4243525"/>
                <a:gd name="connsiteY20" fmla="*/ 2476500 h 4114800"/>
                <a:gd name="connsiteX21" fmla="*/ 447675 w 4243525"/>
                <a:gd name="connsiteY21" fmla="*/ 2571750 h 4114800"/>
                <a:gd name="connsiteX22" fmla="*/ 152400 w 4243525"/>
                <a:gd name="connsiteY22" fmla="*/ 2333625 h 4114800"/>
                <a:gd name="connsiteX23" fmla="*/ 142875 w 4243525"/>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914775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914775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886200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886200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56323"/>
                <a:gd name="connsiteY0" fmla="*/ 0 h 4114800"/>
                <a:gd name="connsiteX1" fmla="*/ 1190625 w 4256323"/>
                <a:gd name="connsiteY1" fmla="*/ 990600 h 4114800"/>
                <a:gd name="connsiteX2" fmla="*/ 1095375 w 4256323"/>
                <a:gd name="connsiteY2" fmla="*/ 1152525 h 4114800"/>
                <a:gd name="connsiteX3" fmla="*/ 1371600 w 4256323"/>
                <a:gd name="connsiteY3" fmla="*/ 1390650 h 4114800"/>
                <a:gd name="connsiteX4" fmla="*/ 1276350 w 4256323"/>
                <a:gd name="connsiteY4" fmla="*/ 1552575 h 4114800"/>
                <a:gd name="connsiteX5" fmla="*/ 1590675 w 4256323"/>
                <a:gd name="connsiteY5" fmla="*/ 1762125 h 4114800"/>
                <a:gd name="connsiteX6" fmla="*/ 1885950 w 4256323"/>
                <a:gd name="connsiteY6" fmla="*/ 1743075 h 4114800"/>
                <a:gd name="connsiteX7" fmla="*/ 1562100 w 4256323"/>
                <a:gd name="connsiteY7" fmla="*/ 2362200 h 4114800"/>
                <a:gd name="connsiteX8" fmla="*/ 2524125 w 4256323"/>
                <a:gd name="connsiteY8" fmla="*/ 2162175 h 4114800"/>
                <a:gd name="connsiteX9" fmla="*/ 2838450 w 4256323"/>
                <a:gd name="connsiteY9" fmla="*/ 2228850 h 4114800"/>
                <a:gd name="connsiteX10" fmla="*/ 4133850 w 4256323"/>
                <a:gd name="connsiteY10" fmla="*/ 3181350 h 4114800"/>
                <a:gd name="connsiteX11" fmla="*/ 3848100 w 4256323"/>
                <a:gd name="connsiteY11" fmla="*/ 3562350 h 4114800"/>
                <a:gd name="connsiteX12" fmla="*/ 3524250 w 4256323"/>
                <a:gd name="connsiteY12" fmla="*/ 3886200 h 4114800"/>
                <a:gd name="connsiteX13" fmla="*/ 3124200 w 4256323"/>
                <a:gd name="connsiteY13" fmla="*/ 4114800 h 4114800"/>
                <a:gd name="connsiteX14" fmla="*/ 2514600 w 4256323"/>
                <a:gd name="connsiteY14" fmla="*/ 4114800 h 4114800"/>
                <a:gd name="connsiteX15" fmla="*/ 2257425 w 4256323"/>
                <a:gd name="connsiteY15" fmla="*/ 3695700 h 4114800"/>
                <a:gd name="connsiteX16" fmla="*/ 1828800 w 4256323"/>
                <a:gd name="connsiteY16" fmla="*/ 3409950 h 4114800"/>
                <a:gd name="connsiteX17" fmla="*/ 1476375 w 4256323"/>
                <a:gd name="connsiteY17" fmla="*/ 3171825 h 4114800"/>
                <a:gd name="connsiteX18" fmla="*/ 1114425 w 4256323"/>
                <a:gd name="connsiteY18" fmla="*/ 3019425 h 4114800"/>
                <a:gd name="connsiteX19" fmla="*/ 933450 w 4256323"/>
                <a:gd name="connsiteY19" fmla="*/ 2733675 h 4114800"/>
                <a:gd name="connsiteX20" fmla="*/ 619125 w 4256323"/>
                <a:gd name="connsiteY20" fmla="*/ 2476500 h 4114800"/>
                <a:gd name="connsiteX21" fmla="*/ 447675 w 4256323"/>
                <a:gd name="connsiteY21" fmla="*/ 2571750 h 4114800"/>
                <a:gd name="connsiteX22" fmla="*/ 152400 w 4256323"/>
                <a:gd name="connsiteY22" fmla="*/ 2333625 h 4114800"/>
                <a:gd name="connsiteX23" fmla="*/ 142875 w 4256323"/>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524250 w 4265214"/>
                <a:gd name="connsiteY12" fmla="*/ 388620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524250 w 4265214"/>
                <a:gd name="connsiteY12" fmla="*/ 388620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438525 w 4265214"/>
                <a:gd name="connsiteY12" fmla="*/ 382905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57100"/>
                <a:gd name="connsiteY0" fmla="*/ 0 h 4114800"/>
                <a:gd name="connsiteX1" fmla="*/ 1190625 w 4257100"/>
                <a:gd name="connsiteY1" fmla="*/ 990600 h 4114800"/>
                <a:gd name="connsiteX2" fmla="*/ 1095375 w 4257100"/>
                <a:gd name="connsiteY2" fmla="*/ 1152525 h 4114800"/>
                <a:gd name="connsiteX3" fmla="*/ 1371600 w 4257100"/>
                <a:gd name="connsiteY3" fmla="*/ 1390650 h 4114800"/>
                <a:gd name="connsiteX4" fmla="*/ 1276350 w 4257100"/>
                <a:gd name="connsiteY4" fmla="*/ 1552575 h 4114800"/>
                <a:gd name="connsiteX5" fmla="*/ 1590675 w 4257100"/>
                <a:gd name="connsiteY5" fmla="*/ 1762125 h 4114800"/>
                <a:gd name="connsiteX6" fmla="*/ 1885950 w 4257100"/>
                <a:gd name="connsiteY6" fmla="*/ 1743075 h 4114800"/>
                <a:gd name="connsiteX7" fmla="*/ 1562100 w 4257100"/>
                <a:gd name="connsiteY7" fmla="*/ 2362200 h 4114800"/>
                <a:gd name="connsiteX8" fmla="*/ 2524125 w 4257100"/>
                <a:gd name="connsiteY8" fmla="*/ 2162175 h 4114800"/>
                <a:gd name="connsiteX9" fmla="*/ 2838450 w 4257100"/>
                <a:gd name="connsiteY9" fmla="*/ 2228850 h 4114800"/>
                <a:gd name="connsiteX10" fmla="*/ 4133850 w 4257100"/>
                <a:gd name="connsiteY10" fmla="*/ 3181350 h 4114800"/>
                <a:gd name="connsiteX11" fmla="*/ 3810000 w 4257100"/>
                <a:gd name="connsiteY11" fmla="*/ 3562350 h 4114800"/>
                <a:gd name="connsiteX12" fmla="*/ 3438525 w 4257100"/>
                <a:gd name="connsiteY12" fmla="*/ 3829050 h 4114800"/>
                <a:gd name="connsiteX13" fmla="*/ 3124200 w 4257100"/>
                <a:gd name="connsiteY13" fmla="*/ 4114800 h 4114800"/>
                <a:gd name="connsiteX14" fmla="*/ 2514600 w 4257100"/>
                <a:gd name="connsiteY14" fmla="*/ 4114800 h 4114800"/>
                <a:gd name="connsiteX15" fmla="*/ 2257425 w 4257100"/>
                <a:gd name="connsiteY15" fmla="*/ 3695700 h 4114800"/>
                <a:gd name="connsiteX16" fmla="*/ 1828800 w 4257100"/>
                <a:gd name="connsiteY16" fmla="*/ 3409950 h 4114800"/>
                <a:gd name="connsiteX17" fmla="*/ 1476375 w 4257100"/>
                <a:gd name="connsiteY17" fmla="*/ 3171825 h 4114800"/>
                <a:gd name="connsiteX18" fmla="*/ 1114425 w 4257100"/>
                <a:gd name="connsiteY18" fmla="*/ 3019425 h 4114800"/>
                <a:gd name="connsiteX19" fmla="*/ 933450 w 4257100"/>
                <a:gd name="connsiteY19" fmla="*/ 2733675 h 4114800"/>
                <a:gd name="connsiteX20" fmla="*/ 619125 w 4257100"/>
                <a:gd name="connsiteY20" fmla="*/ 2476500 h 4114800"/>
                <a:gd name="connsiteX21" fmla="*/ 447675 w 4257100"/>
                <a:gd name="connsiteY21" fmla="*/ 2571750 h 4114800"/>
                <a:gd name="connsiteX22" fmla="*/ 152400 w 4257100"/>
                <a:gd name="connsiteY22" fmla="*/ 2333625 h 4114800"/>
                <a:gd name="connsiteX23" fmla="*/ 142875 w 4257100"/>
                <a:gd name="connsiteY23" fmla="*/ 2305050 h 4114800"/>
                <a:gd name="connsiteX0" fmla="*/ 0 w 4257100"/>
                <a:gd name="connsiteY0" fmla="*/ 0 h 4114800"/>
                <a:gd name="connsiteX1" fmla="*/ 1190625 w 4257100"/>
                <a:gd name="connsiteY1" fmla="*/ 990600 h 4114800"/>
                <a:gd name="connsiteX2" fmla="*/ 1095375 w 4257100"/>
                <a:gd name="connsiteY2" fmla="*/ 1152525 h 4114800"/>
                <a:gd name="connsiteX3" fmla="*/ 1371600 w 4257100"/>
                <a:gd name="connsiteY3" fmla="*/ 1390650 h 4114800"/>
                <a:gd name="connsiteX4" fmla="*/ 1276350 w 4257100"/>
                <a:gd name="connsiteY4" fmla="*/ 1552575 h 4114800"/>
                <a:gd name="connsiteX5" fmla="*/ 1590675 w 4257100"/>
                <a:gd name="connsiteY5" fmla="*/ 1762125 h 4114800"/>
                <a:gd name="connsiteX6" fmla="*/ 1885950 w 4257100"/>
                <a:gd name="connsiteY6" fmla="*/ 1743075 h 4114800"/>
                <a:gd name="connsiteX7" fmla="*/ 1562100 w 4257100"/>
                <a:gd name="connsiteY7" fmla="*/ 2362200 h 4114800"/>
                <a:gd name="connsiteX8" fmla="*/ 2524125 w 4257100"/>
                <a:gd name="connsiteY8" fmla="*/ 2162175 h 4114800"/>
                <a:gd name="connsiteX9" fmla="*/ 2838450 w 4257100"/>
                <a:gd name="connsiteY9" fmla="*/ 2228850 h 4114800"/>
                <a:gd name="connsiteX10" fmla="*/ 4133850 w 4257100"/>
                <a:gd name="connsiteY10" fmla="*/ 3181350 h 4114800"/>
                <a:gd name="connsiteX11" fmla="*/ 3810000 w 4257100"/>
                <a:gd name="connsiteY11" fmla="*/ 3562350 h 4114800"/>
                <a:gd name="connsiteX12" fmla="*/ 3438525 w 4257100"/>
                <a:gd name="connsiteY12" fmla="*/ 3829050 h 4114800"/>
                <a:gd name="connsiteX13" fmla="*/ 3124200 w 4257100"/>
                <a:gd name="connsiteY13" fmla="*/ 4114800 h 4114800"/>
                <a:gd name="connsiteX14" fmla="*/ 2514600 w 4257100"/>
                <a:gd name="connsiteY14" fmla="*/ 4114800 h 4114800"/>
                <a:gd name="connsiteX15" fmla="*/ 2257425 w 4257100"/>
                <a:gd name="connsiteY15" fmla="*/ 3695700 h 4114800"/>
                <a:gd name="connsiteX16" fmla="*/ 1828800 w 4257100"/>
                <a:gd name="connsiteY16" fmla="*/ 3409950 h 4114800"/>
                <a:gd name="connsiteX17" fmla="*/ 1476375 w 4257100"/>
                <a:gd name="connsiteY17" fmla="*/ 3171825 h 4114800"/>
                <a:gd name="connsiteX18" fmla="*/ 1114425 w 4257100"/>
                <a:gd name="connsiteY18" fmla="*/ 3019425 h 4114800"/>
                <a:gd name="connsiteX19" fmla="*/ 933450 w 4257100"/>
                <a:gd name="connsiteY19" fmla="*/ 2733675 h 4114800"/>
                <a:gd name="connsiteX20" fmla="*/ 619125 w 4257100"/>
                <a:gd name="connsiteY20" fmla="*/ 2476500 h 4114800"/>
                <a:gd name="connsiteX21" fmla="*/ 447675 w 4257100"/>
                <a:gd name="connsiteY21" fmla="*/ 2571750 h 4114800"/>
                <a:gd name="connsiteX22" fmla="*/ 152400 w 4257100"/>
                <a:gd name="connsiteY22" fmla="*/ 2333625 h 4114800"/>
                <a:gd name="connsiteX23" fmla="*/ 142875 w 4257100"/>
                <a:gd name="connsiteY23" fmla="*/ 2305050 h 4114800"/>
                <a:gd name="connsiteX0" fmla="*/ 0 w 4257100"/>
                <a:gd name="connsiteY0" fmla="*/ 0 h 4138481"/>
                <a:gd name="connsiteX1" fmla="*/ 1190625 w 4257100"/>
                <a:gd name="connsiteY1" fmla="*/ 990600 h 4138481"/>
                <a:gd name="connsiteX2" fmla="*/ 1095375 w 4257100"/>
                <a:gd name="connsiteY2" fmla="*/ 1152525 h 4138481"/>
                <a:gd name="connsiteX3" fmla="*/ 1371600 w 4257100"/>
                <a:gd name="connsiteY3" fmla="*/ 1390650 h 4138481"/>
                <a:gd name="connsiteX4" fmla="*/ 1276350 w 4257100"/>
                <a:gd name="connsiteY4" fmla="*/ 1552575 h 4138481"/>
                <a:gd name="connsiteX5" fmla="*/ 1590675 w 4257100"/>
                <a:gd name="connsiteY5" fmla="*/ 1762125 h 4138481"/>
                <a:gd name="connsiteX6" fmla="*/ 1885950 w 4257100"/>
                <a:gd name="connsiteY6" fmla="*/ 1743075 h 4138481"/>
                <a:gd name="connsiteX7" fmla="*/ 1562100 w 4257100"/>
                <a:gd name="connsiteY7" fmla="*/ 2362200 h 4138481"/>
                <a:gd name="connsiteX8" fmla="*/ 2524125 w 4257100"/>
                <a:gd name="connsiteY8" fmla="*/ 2162175 h 4138481"/>
                <a:gd name="connsiteX9" fmla="*/ 2838450 w 4257100"/>
                <a:gd name="connsiteY9" fmla="*/ 2228850 h 4138481"/>
                <a:gd name="connsiteX10" fmla="*/ 4133850 w 4257100"/>
                <a:gd name="connsiteY10" fmla="*/ 3181350 h 4138481"/>
                <a:gd name="connsiteX11" fmla="*/ 3810000 w 4257100"/>
                <a:gd name="connsiteY11" fmla="*/ 3562350 h 4138481"/>
                <a:gd name="connsiteX12" fmla="*/ 3438525 w 4257100"/>
                <a:gd name="connsiteY12" fmla="*/ 3829050 h 4138481"/>
                <a:gd name="connsiteX13" fmla="*/ 3124200 w 4257100"/>
                <a:gd name="connsiteY13" fmla="*/ 4114800 h 4138481"/>
                <a:gd name="connsiteX14" fmla="*/ 2514600 w 4257100"/>
                <a:gd name="connsiteY14" fmla="*/ 4114800 h 4138481"/>
                <a:gd name="connsiteX15" fmla="*/ 2257425 w 4257100"/>
                <a:gd name="connsiteY15" fmla="*/ 3695700 h 4138481"/>
                <a:gd name="connsiteX16" fmla="*/ 1828800 w 4257100"/>
                <a:gd name="connsiteY16" fmla="*/ 3409950 h 4138481"/>
                <a:gd name="connsiteX17" fmla="*/ 1476375 w 4257100"/>
                <a:gd name="connsiteY17" fmla="*/ 3171825 h 4138481"/>
                <a:gd name="connsiteX18" fmla="*/ 1114425 w 4257100"/>
                <a:gd name="connsiteY18" fmla="*/ 3019425 h 4138481"/>
                <a:gd name="connsiteX19" fmla="*/ 933450 w 4257100"/>
                <a:gd name="connsiteY19" fmla="*/ 2733675 h 4138481"/>
                <a:gd name="connsiteX20" fmla="*/ 619125 w 4257100"/>
                <a:gd name="connsiteY20" fmla="*/ 2476500 h 4138481"/>
                <a:gd name="connsiteX21" fmla="*/ 447675 w 4257100"/>
                <a:gd name="connsiteY21" fmla="*/ 2571750 h 4138481"/>
                <a:gd name="connsiteX22" fmla="*/ 152400 w 4257100"/>
                <a:gd name="connsiteY22" fmla="*/ 2333625 h 4138481"/>
                <a:gd name="connsiteX23" fmla="*/ 142875 w 4257100"/>
                <a:gd name="connsiteY23" fmla="*/ 2305050 h 4138481"/>
                <a:gd name="connsiteX0" fmla="*/ 0 w 4257100"/>
                <a:gd name="connsiteY0" fmla="*/ 0 h 4199466"/>
                <a:gd name="connsiteX1" fmla="*/ 1190625 w 4257100"/>
                <a:gd name="connsiteY1" fmla="*/ 990600 h 4199466"/>
                <a:gd name="connsiteX2" fmla="*/ 1095375 w 4257100"/>
                <a:gd name="connsiteY2" fmla="*/ 1152525 h 4199466"/>
                <a:gd name="connsiteX3" fmla="*/ 1371600 w 4257100"/>
                <a:gd name="connsiteY3" fmla="*/ 1390650 h 4199466"/>
                <a:gd name="connsiteX4" fmla="*/ 1276350 w 4257100"/>
                <a:gd name="connsiteY4" fmla="*/ 1552575 h 4199466"/>
                <a:gd name="connsiteX5" fmla="*/ 1590675 w 4257100"/>
                <a:gd name="connsiteY5" fmla="*/ 1762125 h 4199466"/>
                <a:gd name="connsiteX6" fmla="*/ 1885950 w 4257100"/>
                <a:gd name="connsiteY6" fmla="*/ 1743075 h 4199466"/>
                <a:gd name="connsiteX7" fmla="*/ 1562100 w 4257100"/>
                <a:gd name="connsiteY7" fmla="*/ 2362200 h 4199466"/>
                <a:gd name="connsiteX8" fmla="*/ 2524125 w 4257100"/>
                <a:gd name="connsiteY8" fmla="*/ 2162175 h 4199466"/>
                <a:gd name="connsiteX9" fmla="*/ 2838450 w 4257100"/>
                <a:gd name="connsiteY9" fmla="*/ 2228850 h 4199466"/>
                <a:gd name="connsiteX10" fmla="*/ 4133850 w 4257100"/>
                <a:gd name="connsiteY10" fmla="*/ 3181350 h 4199466"/>
                <a:gd name="connsiteX11" fmla="*/ 3810000 w 4257100"/>
                <a:gd name="connsiteY11" fmla="*/ 3562350 h 4199466"/>
                <a:gd name="connsiteX12" fmla="*/ 3438525 w 4257100"/>
                <a:gd name="connsiteY12" fmla="*/ 3829050 h 4199466"/>
                <a:gd name="connsiteX13" fmla="*/ 3124200 w 4257100"/>
                <a:gd name="connsiteY13" fmla="*/ 4114800 h 4199466"/>
                <a:gd name="connsiteX14" fmla="*/ 2514600 w 4257100"/>
                <a:gd name="connsiteY14" fmla="*/ 4114800 h 4199466"/>
                <a:gd name="connsiteX15" fmla="*/ 2257425 w 4257100"/>
                <a:gd name="connsiteY15" fmla="*/ 3695700 h 4199466"/>
                <a:gd name="connsiteX16" fmla="*/ 1828800 w 4257100"/>
                <a:gd name="connsiteY16" fmla="*/ 3409950 h 4199466"/>
                <a:gd name="connsiteX17" fmla="*/ 1476375 w 4257100"/>
                <a:gd name="connsiteY17" fmla="*/ 3171825 h 4199466"/>
                <a:gd name="connsiteX18" fmla="*/ 1114425 w 4257100"/>
                <a:gd name="connsiteY18" fmla="*/ 3019425 h 4199466"/>
                <a:gd name="connsiteX19" fmla="*/ 933450 w 4257100"/>
                <a:gd name="connsiteY19" fmla="*/ 2733675 h 4199466"/>
                <a:gd name="connsiteX20" fmla="*/ 619125 w 4257100"/>
                <a:gd name="connsiteY20" fmla="*/ 2476500 h 4199466"/>
                <a:gd name="connsiteX21" fmla="*/ 447675 w 4257100"/>
                <a:gd name="connsiteY21" fmla="*/ 2571750 h 4199466"/>
                <a:gd name="connsiteX22" fmla="*/ 152400 w 4257100"/>
                <a:gd name="connsiteY22" fmla="*/ 2333625 h 4199466"/>
                <a:gd name="connsiteX23" fmla="*/ 142875 w 4257100"/>
                <a:gd name="connsiteY23" fmla="*/ 2305050 h 4199466"/>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19125 w 4257100"/>
                <a:gd name="connsiteY20" fmla="*/ 2476500 h 4250625"/>
                <a:gd name="connsiteX21" fmla="*/ 447675 w 4257100"/>
                <a:gd name="connsiteY21" fmla="*/ 2571750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19125 w 4257100"/>
                <a:gd name="connsiteY20" fmla="*/ 2476500 h 4250625"/>
                <a:gd name="connsiteX21" fmla="*/ 581025 w 4257100"/>
                <a:gd name="connsiteY21" fmla="*/ 2676525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142875 w 4257100"/>
                <a:gd name="connsiteY22"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50304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50304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319488"/>
                <a:gd name="connsiteY0" fmla="*/ 0 h 4250625"/>
                <a:gd name="connsiteX1" fmla="*/ 1190625 w 4319488"/>
                <a:gd name="connsiteY1" fmla="*/ 990600 h 4250625"/>
                <a:gd name="connsiteX2" fmla="*/ 1095375 w 4319488"/>
                <a:gd name="connsiteY2" fmla="*/ 1152525 h 4250625"/>
                <a:gd name="connsiteX3" fmla="*/ 1371600 w 4319488"/>
                <a:gd name="connsiteY3" fmla="*/ 1390650 h 4250625"/>
                <a:gd name="connsiteX4" fmla="*/ 1276350 w 4319488"/>
                <a:gd name="connsiteY4" fmla="*/ 1552575 h 4250625"/>
                <a:gd name="connsiteX5" fmla="*/ 1590675 w 4319488"/>
                <a:gd name="connsiteY5" fmla="*/ 1762125 h 4250625"/>
                <a:gd name="connsiteX6" fmla="*/ 1863090 w 4319488"/>
                <a:gd name="connsiteY6" fmla="*/ 1735455 h 4250625"/>
                <a:gd name="connsiteX7" fmla="*/ 1584960 w 4319488"/>
                <a:gd name="connsiteY7" fmla="*/ 2419350 h 4250625"/>
                <a:gd name="connsiteX8" fmla="*/ 2493645 w 4319488"/>
                <a:gd name="connsiteY8" fmla="*/ 2150745 h 4250625"/>
                <a:gd name="connsiteX9" fmla="*/ 2838450 w 4319488"/>
                <a:gd name="connsiteY9" fmla="*/ 2228850 h 4250625"/>
                <a:gd name="connsiteX10" fmla="*/ 4210050 w 4319488"/>
                <a:gd name="connsiteY10" fmla="*/ 3192780 h 4250625"/>
                <a:gd name="connsiteX11" fmla="*/ 3810000 w 4319488"/>
                <a:gd name="connsiteY11" fmla="*/ 3562350 h 4250625"/>
                <a:gd name="connsiteX12" fmla="*/ 3438525 w 4319488"/>
                <a:gd name="connsiteY12" fmla="*/ 3829050 h 4250625"/>
                <a:gd name="connsiteX13" fmla="*/ 3124200 w 4319488"/>
                <a:gd name="connsiteY13" fmla="*/ 4114800 h 4250625"/>
                <a:gd name="connsiteX14" fmla="*/ 2514600 w 4319488"/>
                <a:gd name="connsiteY14" fmla="*/ 4114800 h 4250625"/>
                <a:gd name="connsiteX15" fmla="*/ 2257425 w 4319488"/>
                <a:gd name="connsiteY15" fmla="*/ 3695700 h 4250625"/>
                <a:gd name="connsiteX16" fmla="*/ 1905000 w 4319488"/>
                <a:gd name="connsiteY16" fmla="*/ 3421380 h 4250625"/>
                <a:gd name="connsiteX17" fmla="*/ 1491615 w 4319488"/>
                <a:gd name="connsiteY17" fmla="*/ 3133725 h 4250625"/>
                <a:gd name="connsiteX18" fmla="*/ 1099185 w 4319488"/>
                <a:gd name="connsiteY18" fmla="*/ 3011805 h 4250625"/>
                <a:gd name="connsiteX19" fmla="*/ 933450 w 4319488"/>
                <a:gd name="connsiteY19" fmla="*/ 2733675 h 4250625"/>
                <a:gd name="connsiteX20" fmla="*/ 666750 w 4319488"/>
                <a:gd name="connsiteY20" fmla="*/ 2543175 h 4250625"/>
                <a:gd name="connsiteX21" fmla="*/ 581025 w 4319488"/>
                <a:gd name="connsiteY21" fmla="*/ 2676525 h 4250625"/>
                <a:gd name="connsiteX22" fmla="*/ 200025 w 4319488"/>
                <a:gd name="connsiteY22" fmla="*/ 2457450 h 4250625"/>
                <a:gd name="connsiteX0" fmla="*/ 0 w 4319488"/>
                <a:gd name="connsiteY0" fmla="*/ 0 h 4250625"/>
                <a:gd name="connsiteX1" fmla="*/ 1190625 w 4319488"/>
                <a:gd name="connsiteY1" fmla="*/ 990600 h 4250625"/>
                <a:gd name="connsiteX2" fmla="*/ 1095375 w 4319488"/>
                <a:gd name="connsiteY2" fmla="*/ 1152525 h 4250625"/>
                <a:gd name="connsiteX3" fmla="*/ 1371600 w 4319488"/>
                <a:gd name="connsiteY3" fmla="*/ 1390650 h 4250625"/>
                <a:gd name="connsiteX4" fmla="*/ 1276350 w 4319488"/>
                <a:gd name="connsiteY4" fmla="*/ 1552575 h 4250625"/>
                <a:gd name="connsiteX5" fmla="*/ 1590675 w 4319488"/>
                <a:gd name="connsiteY5" fmla="*/ 1762125 h 4250625"/>
                <a:gd name="connsiteX6" fmla="*/ 1863090 w 4319488"/>
                <a:gd name="connsiteY6" fmla="*/ 1735455 h 4250625"/>
                <a:gd name="connsiteX7" fmla="*/ 1584960 w 4319488"/>
                <a:gd name="connsiteY7" fmla="*/ 2419350 h 4250625"/>
                <a:gd name="connsiteX8" fmla="*/ 2493645 w 4319488"/>
                <a:gd name="connsiteY8" fmla="*/ 2150745 h 4250625"/>
                <a:gd name="connsiteX9" fmla="*/ 2838450 w 4319488"/>
                <a:gd name="connsiteY9" fmla="*/ 2228850 h 4250625"/>
                <a:gd name="connsiteX10" fmla="*/ 4210050 w 4319488"/>
                <a:gd name="connsiteY10" fmla="*/ 3192780 h 4250625"/>
                <a:gd name="connsiteX11" fmla="*/ 3810000 w 4319488"/>
                <a:gd name="connsiteY11" fmla="*/ 3562350 h 4250625"/>
                <a:gd name="connsiteX12" fmla="*/ 3438525 w 4319488"/>
                <a:gd name="connsiteY12" fmla="*/ 3829050 h 4250625"/>
                <a:gd name="connsiteX13" fmla="*/ 3124200 w 4319488"/>
                <a:gd name="connsiteY13" fmla="*/ 4114800 h 4250625"/>
                <a:gd name="connsiteX14" fmla="*/ 2514600 w 4319488"/>
                <a:gd name="connsiteY14" fmla="*/ 4114800 h 4250625"/>
                <a:gd name="connsiteX15" fmla="*/ 2257425 w 4319488"/>
                <a:gd name="connsiteY15" fmla="*/ 3695700 h 4250625"/>
                <a:gd name="connsiteX16" fmla="*/ 1905000 w 4319488"/>
                <a:gd name="connsiteY16" fmla="*/ 3421380 h 4250625"/>
                <a:gd name="connsiteX17" fmla="*/ 1491615 w 4319488"/>
                <a:gd name="connsiteY17" fmla="*/ 3133725 h 4250625"/>
                <a:gd name="connsiteX18" fmla="*/ 1099185 w 4319488"/>
                <a:gd name="connsiteY18" fmla="*/ 3011805 h 4250625"/>
                <a:gd name="connsiteX19" fmla="*/ 933450 w 4319488"/>
                <a:gd name="connsiteY19" fmla="*/ 2733675 h 4250625"/>
                <a:gd name="connsiteX20" fmla="*/ 666750 w 4319488"/>
                <a:gd name="connsiteY20" fmla="*/ 2543175 h 4250625"/>
                <a:gd name="connsiteX21" fmla="*/ 581025 w 4319488"/>
                <a:gd name="connsiteY21" fmla="*/ 2676525 h 4250625"/>
                <a:gd name="connsiteX22" fmla="*/ 200025 w 4319488"/>
                <a:gd name="connsiteY22" fmla="*/ 2457450 h 4250625"/>
                <a:gd name="connsiteX0" fmla="*/ 0 w 4274847"/>
                <a:gd name="connsiteY0" fmla="*/ 0 h 4250625"/>
                <a:gd name="connsiteX1" fmla="*/ 1190625 w 4274847"/>
                <a:gd name="connsiteY1" fmla="*/ 990600 h 4250625"/>
                <a:gd name="connsiteX2" fmla="*/ 1095375 w 4274847"/>
                <a:gd name="connsiteY2" fmla="*/ 1152525 h 4250625"/>
                <a:gd name="connsiteX3" fmla="*/ 1371600 w 4274847"/>
                <a:gd name="connsiteY3" fmla="*/ 1390650 h 4250625"/>
                <a:gd name="connsiteX4" fmla="*/ 1276350 w 4274847"/>
                <a:gd name="connsiteY4" fmla="*/ 1552575 h 4250625"/>
                <a:gd name="connsiteX5" fmla="*/ 1590675 w 4274847"/>
                <a:gd name="connsiteY5" fmla="*/ 1762125 h 4250625"/>
                <a:gd name="connsiteX6" fmla="*/ 1863090 w 4274847"/>
                <a:gd name="connsiteY6" fmla="*/ 1735455 h 4250625"/>
                <a:gd name="connsiteX7" fmla="*/ 1584960 w 4274847"/>
                <a:gd name="connsiteY7" fmla="*/ 2419350 h 4250625"/>
                <a:gd name="connsiteX8" fmla="*/ 2493645 w 4274847"/>
                <a:gd name="connsiteY8" fmla="*/ 2150745 h 4250625"/>
                <a:gd name="connsiteX9" fmla="*/ 2838450 w 4274847"/>
                <a:gd name="connsiteY9" fmla="*/ 2228850 h 4250625"/>
                <a:gd name="connsiteX10" fmla="*/ 4210050 w 4274847"/>
                <a:gd name="connsiteY10" fmla="*/ 3192780 h 4250625"/>
                <a:gd name="connsiteX11" fmla="*/ 3810000 w 4274847"/>
                <a:gd name="connsiteY11" fmla="*/ 3562350 h 4250625"/>
                <a:gd name="connsiteX12" fmla="*/ 3438525 w 4274847"/>
                <a:gd name="connsiteY12" fmla="*/ 3829050 h 4250625"/>
                <a:gd name="connsiteX13" fmla="*/ 3124200 w 4274847"/>
                <a:gd name="connsiteY13" fmla="*/ 4114800 h 4250625"/>
                <a:gd name="connsiteX14" fmla="*/ 2514600 w 4274847"/>
                <a:gd name="connsiteY14" fmla="*/ 4114800 h 4250625"/>
                <a:gd name="connsiteX15" fmla="*/ 2257425 w 4274847"/>
                <a:gd name="connsiteY15" fmla="*/ 3695700 h 4250625"/>
                <a:gd name="connsiteX16" fmla="*/ 1905000 w 4274847"/>
                <a:gd name="connsiteY16" fmla="*/ 3421380 h 4250625"/>
                <a:gd name="connsiteX17" fmla="*/ 1491615 w 4274847"/>
                <a:gd name="connsiteY17" fmla="*/ 3133725 h 4250625"/>
                <a:gd name="connsiteX18" fmla="*/ 1099185 w 4274847"/>
                <a:gd name="connsiteY18" fmla="*/ 3011805 h 4250625"/>
                <a:gd name="connsiteX19" fmla="*/ 933450 w 4274847"/>
                <a:gd name="connsiteY19" fmla="*/ 2733675 h 4250625"/>
                <a:gd name="connsiteX20" fmla="*/ 666750 w 4274847"/>
                <a:gd name="connsiteY20" fmla="*/ 2543175 h 4250625"/>
                <a:gd name="connsiteX21" fmla="*/ 581025 w 4274847"/>
                <a:gd name="connsiteY21" fmla="*/ 2676525 h 4250625"/>
                <a:gd name="connsiteX22" fmla="*/ 200025 w 4274847"/>
                <a:gd name="connsiteY22" fmla="*/ 2457450 h 4250625"/>
                <a:gd name="connsiteX0" fmla="*/ 0 w 4283478"/>
                <a:gd name="connsiteY0" fmla="*/ 0 h 4250625"/>
                <a:gd name="connsiteX1" fmla="*/ 1190625 w 4283478"/>
                <a:gd name="connsiteY1" fmla="*/ 990600 h 4250625"/>
                <a:gd name="connsiteX2" fmla="*/ 1095375 w 4283478"/>
                <a:gd name="connsiteY2" fmla="*/ 1152525 h 4250625"/>
                <a:gd name="connsiteX3" fmla="*/ 1371600 w 4283478"/>
                <a:gd name="connsiteY3" fmla="*/ 1390650 h 4250625"/>
                <a:gd name="connsiteX4" fmla="*/ 1276350 w 4283478"/>
                <a:gd name="connsiteY4" fmla="*/ 1552575 h 4250625"/>
                <a:gd name="connsiteX5" fmla="*/ 1590675 w 4283478"/>
                <a:gd name="connsiteY5" fmla="*/ 1762125 h 4250625"/>
                <a:gd name="connsiteX6" fmla="*/ 1863090 w 4283478"/>
                <a:gd name="connsiteY6" fmla="*/ 1735455 h 4250625"/>
                <a:gd name="connsiteX7" fmla="*/ 1584960 w 4283478"/>
                <a:gd name="connsiteY7" fmla="*/ 2419350 h 4250625"/>
                <a:gd name="connsiteX8" fmla="*/ 2493645 w 4283478"/>
                <a:gd name="connsiteY8" fmla="*/ 2150745 h 4250625"/>
                <a:gd name="connsiteX9" fmla="*/ 2838450 w 4283478"/>
                <a:gd name="connsiteY9" fmla="*/ 2228850 h 4250625"/>
                <a:gd name="connsiteX10" fmla="*/ 4210050 w 4283478"/>
                <a:gd name="connsiteY10" fmla="*/ 3192780 h 4250625"/>
                <a:gd name="connsiteX11" fmla="*/ 3867150 w 4283478"/>
                <a:gd name="connsiteY11" fmla="*/ 3558540 h 4250625"/>
                <a:gd name="connsiteX12" fmla="*/ 3438525 w 4283478"/>
                <a:gd name="connsiteY12" fmla="*/ 3829050 h 4250625"/>
                <a:gd name="connsiteX13" fmla="*/ 3124200 w 4283478"/>
                <a:gd name="connsiteY13" fmla="*/ 4114800 h 4250625"/>
                <a:gd name="connsiteX14" fmla="*/ 2514600 w 4283478"/>
                <a:gd name="connsiteY14" fmla="*/ 4114800 h 4250625"/>
                <a:gd name="connsiteX15" fmla="*/ 2257425 w 4283478"/>
                <a:gd name="connsiteY15" fmla="*/ 3695700 h 4250625"/>
                <a:gd name="connsiteX16" fmla="*/ 1905000 w 4283478"/>
                <a:gd name="connsiteY16" fmla="*/ 3421380 h 4250625"/>
                <a:gd name="connsiteX17" fmla="*/ 1491615 w 4283478"/>
                <a:gd name="connsiteY17" fmla="*/ 3133725 h 4250625"/>
                <a:gd name="connsiteX18" fmla="*/ 1099185 w 4283478"/>
                <a:gd name="connsiteY18" fmla="*/ 3011805 h 4250625"/>
                <a:gd name="connsiteX19" fmla="*/ 933450 w 4283478"/>
                <a:gd name="connsiteY19" fmla="*/ 2733675 h 4250625"/>
                <a:gd name="connsiteX20" fmla="*/ 666750 w 4283478"/>
                <a:gd name="connsiteY20" fmla="*/ 2543175 h 4250625"/>
                <a:gd name="connsiteX21" fmla="*/ 581025 w 4283478"/>
                <a:gd name="connsiteY21" fmla="*/ 2676525 h 4250625"/>
                <a:gd name="connsiteX22" fmla="*/ 200025 w 4283478"/>
                <a:gd name="connsiteY22" fmla="*/ 2457450 h 4250625"/>
                <a:gd name="connsiteX0" fmla="*/ 0 w 4277041"/>
                <a:gd name="connsiteY0" fmla="*/ 0 h 4250625"/>
                <a:gd name="connsiteX1" fmla="*/ 1190625 w 4277041"/>
                <a:gd name="connsiteY1" fmla="*/ 990600 h 4250625"/>
                <a:gd name="connsiteX2" fmla="*/ 1095375 w 4277041"/>
                <a:gd name="connsiteY2" fmla="*/ 1152525 h 4250625"/>
                <a:gd name="connsiteX3" fmla="*/ 1371600 w 4277041"/>
                <a:gd name="connsiteY3" fmla="*/ 1390650 h 4250625"/>
                <a:gd name="connsiteX4" fmla="*/ 1276350 w 4277041"/>
                <a:gd name="connsiteY4" fmla="*/ 1552575 h 4250625"/>
                <a:gd name="connsiteX5" fmla="*/ 1590675 w 4277041"/>
                <a:gd name="connsiteY5" fmla="*/ 1762125 h 4250625"/>
                <a:gd name="connsiteX6" fmla="*/ 1863090 w 4277041"/>
                <a:gd name="connsiteY6" fmla="*/ 1735455 h 4250625"/>
                <a:gd name="connsiteX7" fmla="*/ 1584960 w 4277041"/>
                <a:gd name="connsiteY7" fmla="*/ 2419350 h 4250625"/>
                <a:gd name="connsiteX8" fmla="*/ 2493645 w 4277041"/>
                <a:gd name="connsiteY8" fmla="*/ 2150745 h 4250625"/>
                <a:gd name="connsiteX9" fmla="*/ 2838450 w 4277041"/>
                <a:gd name="connsiteY9" fmla="*/ 2228850 h 4250625"/>
                <a:gd name="connsiteX10" fmla="*/ 4210050 w 4277041"/>
                <a:gd name="connsiteY10" fmla="*/ 3192780 h 4250625"/>
                <a:gd name="connsiteX11" fmla="*/ 3867150 w 4277041"/>
                <a:gd name="connsiteY11" fmla="*/ 3558540 h 4250625"/>
                <a:gd name="connsiteX12" fmla="*/ 3438525 w 4277041"/>
                <a:gd name="connsiteY12" fmla="*/ 3829050 h 4250625"/>
                <a:gd name="connsiteX13" fmla="*/ 3124200 w 4277041"/>
                <a:gd name="connsiteY13" fmla="*/ 4114800 h 4250625"/>
                <a:gd name="connsiteX14" fmla="*/ 2514600 w 4277041"/>
                <a:gd name="connsiteY14" fmla="*/ 4114800 h 4250625"/>
                <a:gd name="connsiteX15" fmla="*/ 2257425 w 4277041"/>
                <a:gd name="connsiteY15" fmla="*/ 3695700 h 4250625"/>
                <a:gd name="connsiteX16" fmla="*/ 1905000 w 4277041"/>
                <a:gd name="connsiteY16" fmla="*/ 3421380 h 4250625"/>
                <a:gd name="connsiteX17" fmla="*/ 1491615 w 4277041"/>
                <a:gd name="connsiteY17" fmla="*/ 3133725 h 4250625"/>
                <a:gd name="connsiteX18" fmla="*/ 1099185 w 4277041"/>
                <a:gd name="connsiteY18" fmla="*/ 3011805 h 4250625"/>
                <a:gd name="connsiteX19" fmla="*/ 933450 w 4277041"/>
                <a:gd name="connsiteY19" fmla="*/ 2733675 h 4250625"/>
                <a:gd name="connsiteX20" fmla="*/ 666750 w 4277041"/>
                <a:gd name="connsiteY20" fmla="*/ 2543175 h 4250625"/>
                <a:gd name="connsiteX21" fmla="*/ 581025 w 4277041"/>
                <a:gd name="connsiteY21" fmla="*/ 2676525 h 4250625"/>
                <a:gd name="connsiteX22" fmla="*/ 200025 w 4277041"/>
                <a:gd name="connsiteY22" fmla="*/ 2457450 h 4250625"/>
                <a:gd name="connsiteX0" fmla="*/ 0 w 4248076"/>
                <a:gd name="connsiteY0" fmla="*/ 0 h 4250625"/>
                <a:gd name="connsiteX1" fmla="*/ 1190625 w 4248076"/>
                <a:gd name="connsiteY1" fmla="*/ 990600 h 4250625"/>
                <a:gd name="connsiteX2" fmla="*/ 1095375 w 4248076"/>
                <a:gd name="connsiteY2" fmla="*/ 1152525 h 4250625"/>
                <a:gd name="connsiteX3" fmla="*/ 1371600 w 4248076"/>
                <a:gd name="connsiteY3" fmla="*/ 1390650 h 4250625"/>
                <a:gd name="connsiteX4" fmla="*/ 1276350 w 4248076"/>
                <a:gd name="connsiteY4" fmla="*/ 1552575 h 4250625"/>
                <a:gd name="connsiteX5" fmla="*/ 1590675 w 4248076"/>
                <a:gd name="connsiteY5" fmla="*/ 1762125 h 4250625"/>
                <a:gd name="connsiteX6" fmla="*/ 1863090 w 4248076"/>
                <a:gd name="connsiteY6" fmla="*/ 1735455 h 4250625"/>
                <a:gd name="connsiteX7" fmla="*/ 1584960 w 4248076"/>
                <a:gd name="connsiteY7" fmla="*/ 2419350 h 4250625"/>
                <a:gd name="connsiteX8" fmla="*/ 2493645 w 4248076"/>
                <a:gd name="connsiteY8" fmla="*/ 2150745 h 4250625"/>
                <a:gd name="connsiteX9" fmla="*/ 2838450 w 4248076"/>
                <a:gd name="connsiteY9" fmla="*/ 2228850 h 4250625"/>
                <a:gd name="connsiteX10" fmla="*/ 4175760 w 4248076"/>
                <a:gd name="connsiteY10" fmla="*/ 3162300 h 4250625"/>
                <a:gd name="connsiteX11" fmla="*/ 3867150 w 4248076"/>
                <a:gd name="connsiteY11" fmla="*/ 3558540 h 4250625"/>
                <a:gd name="connsiteX12" fmla="*/ 3438525 w 4248076"/>
                <a:gd name="connsiteY12" fmla="*/ 3829050 h 4250625"/>
                <a:gd name="connsiteX13" fmla="*/ 3124200 w 4248076"/>
                <a:gd name="connsiteY13" fmla="*/ 4114800 h 4250625"/>
                <a:gd name="connsiteX14" fmla="*/ 2514600 w 4248076"/>
                <a:gd name="connsiteY14" fmla="*/ 4114800 h 4250625"/>
                <a:gd name="connsiteX15" fmla="*/ 2257425 w 4248076"/>
                <a:gd name="connsiteY15" fmla="*/ 3695700 h 4250625"/>
                <a:gd name="connsiteX16" fmla="*/ 1905000 w 4248076"/>
                <a:gd name="connsiteY16" fmla="*/ 3421380 h 4250625"/>
                <a:gd name="connsiteX17" fmla="*/ 1491615 w 4248076"/>
                <a:gd name="connsiteY17" fmla="*/ 3133725 h 4250625"/>
                <a:gd name="connsiteX18" fmla="*/ 1099185 w 4248076"/>
                <a:gd name="connsiteY18" fmla="*/ 3011805 h 4250625"/>
                <a:gd name="connsiteX19" fmla="*/ 933450 w 4248076"/>
                <a:gd name="connsiteY19" fmla="*/ 2733675 h 4250625"/>
                <a:gd name="connsiteX20" fmla="*/ 666750 w 4248076"/>
                <a:gd name="connsiteY20" fmla="*/ 2543175 h 4250625"/>
                <a:gd name="connsiteX21" fmla="*/ 581025 w 4248076"/>
                <a:gd name="connsiteY21" fmla="*/ 2676525 h 4250625"/>
                <a:gd name="connsiteX22" fmla="*/ 200025 w 4248076"/>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38525 w 4300729"/>
                <a:gd name="connsiteY12" fmla="*/ 382905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38525 w 4300729"/>
                <a:gd name="connsiteY12" fmla="*/ 382905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61033"/>
                <a:gd name="connsiteX1" fmla="*/ 1190625 w 4300729"/>
                <a:gd name="connsiteY1" fmla="*/ 990600 h 4261033"/>
                <a:gd name="connsiteX2" fmla="*/ 1095375 w 4300729"/>
                <a:gd name="connsiteY2" fmla="*/ 1152525 h 4261033"/>
                <a:gd name="connsiteX3" fmla="*/ 1371600 w 4300729"/>
                <a:gd name="connsiteY3" fmla="*/ 1390650 h 4261033"/>
                <a:gd name="connsiteX4" fmla="*/ 1276350 w 4300729"/>
                <a:gd name="connsiteY4" fmla="*/ 1552575 h 4261033"/>
                <a:gd name="connsiteX5" fmla="*/ 1590675 w 4300729"/>
                <a:gd name="connsiteY5" fmla="*/ 1762125 h 4261033"/>
                <a:gd name="connsiteX6" fmla="*/ 1863090 w 4300729"/>
                <a:gd name="connsiteY6" fmla="*/ 1735455 h 4261033"/>
                <a:gd name="connsiteX7" fmla="*/ 1584960 w 4300729"/>
                <a:gd name="connsiteY7" fmla="*/ 2419350 h 4261033"/>
                <a:gd name="connsiteX8" fmla="*/ 2493645 w 4300729"/>
                <a:gd name="connsiteY8" fmla="*/ 2150745 h 4261033"/>
                <a:gd name="connsiteX9" fmla="*/ 2838450 w 4300729"/>
                <a:gd name="connsiteY9" fmla="*/ 2228850 h 4261033"/>
                <a:gd name="connsiteX10" fmla="*/ 4175760 w 4300729"/>
                <a:gd name="connsiteY10" fmla="*/ 3162300 h 4261033"/>
                <a:gd name="connsiteX11" fmla="*/ 3867150 w 4300729"/>
                <a:gd name="connsiteY11" fmla="*/ 3558540 h 4261033"/>
                <a:gd name="connsiteX12" fmla="*/ 3499485 w 4300729"/>
                <a:gd name="connsiteY12" fmla="*/ 3825240 h 4261033"/>
                <a:gd name="connsiteX13" fmla="*/ 3124200 w 4300729"/>
                <a:gd name="connsiteY13" fmla="*/ 4114800 h 4261033"/>
                <a:gd name="connsiteX14" fmla="*/ 2514600 w 4300729"/>
                <a:gd name="connsiteY14" fmla="*/ 4114800 h 4261033"/>
                <a:gd name="connsiteX15" fmla="*/ 2257425 w 4300729"/>
                <a:gd name="connsiteY15" fmla="*/ 3695700 h 4261033"/>
                <a:gd name="connsiteX16" fmla="*/ 1905000 w 4300729"/>
                <a:gd name="connsiteY16" fmla="*/ 3421380 h 4261033"/>
                <a:gd name="connsiteX17" fmla="*/ 1491615 w 4300729"/>
                <a:gd name="connsiteY17" fmla="*/ 3133725 h 4261033"/>
                <a:gd name="connsiteX18" fmla="*/ 1099185 w 4300729"/>
                <a:gd name="connsiteY18" fmla="*/ 3011805 h 4261033"/>
                <a:gd name="connsiteX19" fmla="*/ 933450 w 4300729"/>
                <a:gd name="connsiteY19" fmla="*/ 2733675 h 4261033"/>
                <a:gd name="connsiteX20" fmla="*/ 666750 w 4300729"/>
                <a:gd name="connsiteY20" fmla="*/ 2543175 h 4261033"/>
                <a:gd name="connsiteX21" fmla="*/ 581025 w 4300729"/>
                <a:gd name="connsiteY21" fmla="*/ 2676525 h 4261033"/>
                <a:gd name="connsiteX22" fmla="*/ 200025 w 4300729"/>
                <a:gd name="connsiteY22" fmla="*/ 2457450 h 4261033"/>
                <a:gd name="connsiteX0" fmla="*/ 0 w 4300729"/>
                <a:gd name="connsiteY0" fmla="*/ 0 h 4314977"/>
                <a:gd name="connsiteX1" fmla="*/ 1190625 w 4300729"/>
                <a:gd name="connsiteY1" fmla="*/ 990600 h 4314977"/>
                <a:gd name="connsiteX2" fmla="*/ 1095375 w 4300729"/>
                <a:gd name="connsiteY2" fmla="*/ 1152525 h 4314977"/>
                <a:gd name="connsiteX3" fmla="*/ 1371600 w 4300729"/>
                <a:gd name="connsiteY3" fmla="*/ 1390650 h 4314977"/>
                <a:gd name="connsiteX4" fmla="*/ 1276350 w 4300729"/>
                <a:gd name="connsiteY4" fmla="*/ 1552575 h 4314977"/>
                <a:gd name="connsiteX5" fmla="*/ 1590675 w 4300729"/>
                <a:gd name="connsiteY5" fmla="*/ 1762125 h 4314977"/>
                <a:gd name="connsiteX6" fmla="*/ 1863090 w 4300729"/>
                <a:gd name="connsiteY6" fmla="*/ 1735455 h 4314977"/>
                <a:gd name="connsiteX7" fmla="*/ 1584960 w 4300729"/>
                <a:gd name="connsiteY7" fmla="*/ 2419350 h 4314977"/>
                <a:gd name="connsiteX8" fmla="*/ 2493645 w 4300729"/>
                <a:gd name="connsiteY8" fmla="*/ 2150745 h 4314977"/>
                <a:gd name="connsiteX9" fmla="*/ 2838450 w 4300729"/>
                <a:gd name="connsiteY9" fmla="*/ 2228850 h 4314977"/>
                <a:gd name="connsiteX10" fmla="*/ 4175760 w 4300729"/>
                <a:gd name="connsiteY10" fmla="*/ 3162300 h 4314977"/>
                <a:gd name="connsiteX11" fmla="*/ 3867150 w 4300729"/>
                <a:gd name="connsiteY11" fmla="*/ 3558540 h 4314977"/>
                <a:gd name="connsiteX12" fmla="*/ 3499485 w 4300729"/>
                <a:gd name="connsiteY12" fmla="*/ 3825240 h 4314977"/>
                <a:gd name="connsiteX13" fmla="*/ 3124200 w 4300729"/>
                <a:gd name="connsiteY13" fmla="*/ 4114800 h 4314977"/>
                <a:gd name="connsiteX14" fmla="*/ 2514600 w 4300729"/>
                <a:gd name="connsiteY14" fmla="*/ 4114800 h 4314977"/>
                <a:gd name="connsiteX15" fmla="*/ 2257425 w 4300729"/>
                <a:gd name="connsiteY15" fmla="*/ 3695700 h 4314977"/>
                <a:gd name="connsiteX16" fmla="*/ 1905000 w 4300729"/>
                <a:gd name="connsiteY16" fmla="*/ 3421380 h 4314977"/>
                <a:gd name="connsiteX17" fmla="*/ 1491615 w 4300729"/>
                <a:gd name="connsiteY17" fmla="*/ 3133725 h 4314977"/>
                <a:gd name="connsiteX18" fmla="*/ 1099185 w 4300729"/>
                <a:gd name="connsiteY18" fmla="*/ 3011805 h 4314977"/>
                <a:gd name="connsiteX19" fmla="*/ 933450 w 4300729"/>
                <a:gd name="connsiteY19" fmla="*/ 2733675 h 4314977"/>
                <a:gd name="connsiteX20" fmla="*/ 666750 w 4300729"/>
                <a:gd name="connsiteY20" fmla="*/ 2543175 h 4314977"/>
                <a:gd name="connsiteX21" fmla="*/ 581025 w 4300729"/>
                <a:gd name="connsiteY21" fmla="*/ 2676525 h 4314977"/>
                <a:gd name="connsiteX22" fmla="*/ 200025 w 4300729"/>
                <a:gd name="connsiteY22" fmla="*/ 2457450 h 4314977"/>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00729" h="4336841">
                  <a:moveTo>
                    <a:pt x="0" y="0"/>
                  </a:moveTo>
                  <a:lnTo>
                    <a:pt x="1190625" y="990600"/>
                  </a:lnTo>
                  <a:lnTo>
                    <a:pt x="1095375" y="1152525"/>
                  </a:lnTo>
                  <a:lnTo>
                    <a:pt x="1371600" y="1390650"/>
                  </a:lnTo>
                  <a:cubicBezTo>
                    <a:pt x="1343660" y="1424940"/>
                    <a:pt x="1330960" y="1468755"/>
                    <a:pt x="1276350" y="1552575"/>
                  </a:cubicBezTo>
                  <a:lnTo>
                    <a:pt x="1590675" y="1762125"/>
                  </a:lnTo>
                  <a:lnTo>
                    <a:pt x="1863090" y="1735455"/>
                  </a:lnTo>
                  <a:cubicBezTo>
                    <a:pt x="1779905" y="1943100"/>
                    <a:pt x="1500505" y="2352675"/>
                    <a:pt x="1584960" y="2419350"/>
                  </a:cubicBezTo>
                  <a:cubicBezTo>
                    <a:pt x="1848485" y="2598420"/>
                    <a:pt x="2131060" y="2545080"/>
                    <a:pt x="2493645" y="2150745"/>
                  </a:cubicBezTo>
                  <a:cubicBezTo>
                    <a:pt x="2632710" y="2167890"/>
                    <a:pt x="2667000" y="2194560"/>
                    <a:pt x="2838450" y="2228850"/>
                  </a:cubicBezTo>
                  <a:cubicBezTo>
                    <a:pt x="3365500" y="2581275"/>
                    <a:pt x="3705860" y="2830830"/>
                    <a:pt x="4175760" y="3162300"/>
                  </a:cubicBezTo>
                  <a:cubicBezTo>
                    <a:pt x="4492625" y="3402965"/>
                    <a:pt x="4138930" y="3763645"/>
                    <a:pt x="3867150" y="3558540"/>
                  </a:cubicBezTo>
                  <a:cubicBezTo>
                    <a:pt x="4075430" y="3846830"/>
                    <a:pt x="3731260" y="4053205"/>
                    <a:pt x="3499485" y="3825240"/>
                  </a:cubicBezTo>
                  <a:cubicBezTo>
                    <a:pt x="3655695" y="4135755"/>
                    <a:pt x="3339465" y="4251960"/>
                    <a:pt x="3124200" y="4114800"/>
                  </a:cubicBezTo>
                  <a:cubicBezTo>
                    <a:pt x="3195320" y="4331970"/>
                    <a:pt x="2860675" y="4480560"/>
                    <a:pt x="2514600" y="4114800"/>
                  </a:cubicBezTo>
                  <a:cubicBezTo>
                    <a:pt x="2600325" y="3889375"/>
                    <a:pt x="2466975" y="3663950"/>
                    <a:pt x="2257425" y="3695700"/>
                  </a:cubicBezTo>
                  <a:cubicBezTo>
                    <a:pt x="2286000" y="3454400"/>
                    <a:pt x="2052637" y="3331845"/>
                    <a:pt x="1905000" y="3421380"/>
                  </a:cubicBezTo>
                  <a:cubicBezTo>
                    <a:pt x="1963925" y="3231958"/>
                    <a:pt x="1637665" y="3032125"/>
                    <a:pt x="1491615" y="3133725"/>
                  </a:cubicBezTo>
                  <a:cubicBezTo>
                    <a:pt x="1548130" y="2995295"/>
                    <a:pt x="1286510" y="2834005"/>
                    <a:pt x="1099185" y="3011805"/>
                  </a:cubicBezTo>
                  <a:lnTo>
                    <a:pt x="933450" y="2733675"/>
                  </a:lnTo>
                  <a:lnTo>
                    <a:pt x="666750" y="2543175"/>
                  </a:lnTo>
                  <a:lnTo>
                    <a:pt x="581025" y="2676525"/>
                  </a:lnTo>
                  <a:lnTo>
                    <a:pt x="200025" y="2457450"/>
                  </a:lnTo>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30" name="Freeform 5">
              <a:extLst>
                <a:ext uri="{FF2B5EF4-FFF2-40B4-BE49-F238E27FC236}">
                  <a16:creationId xmlns:a16="http://schemas.microsoft.com/office/drawing/2014/main" id="{0ACC4DC7-AB32-4E54-B7FF-ABCBE0AED07C}"/>
                </a:ext>
              </a:extLst>
            </p:cNvPr>
            <p:cNvSpPr/>
            <p:nvPr/>
          </p:nvSpPr>
          <p:spPr>
            <a:xfrm>
              <a:off x="2979453" y="4301052"/>
              <a:ext cx="1379276" cy="1206796"/>
            </a:xfrm>
            <a:custGeom>
              <a:avLst/>
              <a:gdLst>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57150 w 1381125"/>
                <a:gd name="connsiteY10" fmla="*/ 247650 h 1209675"/>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7620 w 1381125"/>
                <a:gd name="connsiteY10" fmla="*/ 224790 h 1209675"/>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7620 w 1381125"/>
                <a:gd name="connsiteY10" fmla="*/ 194310 h 1209675"/>
                <a:gd name="connsiteX0" fmla="*/ 3810 w 1384935"/>
                <a:gd name="connsiteY0" fmla="*/ 228600 h 1209675"/>
                <a:gd name="connsiteX1" fmla="*/ 289560 w 1384935"/>
                <a:gd name="connsiteY1" fmla="*/ 381000 h 1209675"/>
                <a:gd name="connsiteX2" fmla="*/ 584835 w 1384935"/>
                <a:gd name="connsiteY2" fmla="*/ 676275 h 1209675"/>
                <a:gd name="connsiteX3" fmla="*/ 851535 w 1384935"/>
                <a:gd name="connsiteY3" fmla="*/ 952500 h 1209675"/>
                <a:gd name="connsiteX4" fmla="*/ 1261110 w 1384935"/>
                <a:gd name="connsiteY4" fmla="*/ 1209675 h 1209675"/>
                <a:gd name="connsiteX5" fmla="*/ 1384935 w 1384935"/>
                <a:gd name="connsiteY5" fmla="*/ 828675 h 1209675"/>
                <a:gd name="connsiteX6" fmla="*/ 1127760 w 1384935"/>
                <a:gd name="connsiteY6" fmla="*/ 676275 h 1209675"/>
                <a:gd name="connsiteX7" fmla="*/ 842010 w 1384935"/>
                <a:gd name="connsiteY7" fmla="*/ 400050 h 1209675"/>
                <a:gd name="connsiteX8" fmla="*/ 451485 w 1384935"/>
                <a:gd name="connsiteY8" fmla="*/ 219075 h 1209675"/>
                <a:gd name="connsiteX9" fmla="*/ 118110 w 1384935"/>
                <a:gd name="connsiteY9" fmla="*/ 0 h 1209675"/>
                <a:gd name="connsiteX10" fmla="*/ 0 w 1384935"/>
                <a:gd name="connsiteY10" fmla="*/ 236220 h 1209675"/>
                <a:gd name="connsiteX0" fmla="*/ 7620 w 1388745"/>
                <a:gd name="connsiteY0" fmla="*/ 228600 h 1209675"/>
                <a:gd name="connsiteX1" fmla="*/ 293370 w 1388745"/>
                <a:gd name="connsiteY1" fmla="*/ 38100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93370 w 1388745"/>
                <a:gd name="connsiteY1" fmla="*/ 38100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106805"/>
                <a:gd name="connsiteX1" fmla="*/ 243840 w 1388745"/>
                <a:gd name="connsiteY1" fmla="*/ 377190 h 1106805"/>
                <a:gd name="connsiteX2" fmla="*/ 588645 w 1388745"/>
                <a:gd name="connsiteY2" fmla="*/ 676275 h 1106805"/>
                <a:gd name="connsiteX3" fmla="*/ 855345 w 1388745"/>
                <a:gd name="connsiteY3" fmla="*/ 952500 h 1106805"/>
                <a:gd name="connsiteX4" fmla="*/ 1268730 w 1388745"/>
                <a:gd name="connsiteY4" fmla="*/ 1106805 h 1106805"/>
                <a:gd name="connsiteX5" fmla="*/ 1388745 w 1388745"/>
                <a:gd name="connsiteY5" fmla="*/ 828675 h 1106805"/>
                <a:gd name="connsiteX6" fmla="*/ 1131570 w 1388745"/>
                <a:gd name="connsiteY6" fmla="*/ 676275 h 1106805"/>
                <a:gd name="connsiteX7" fmla="*/ 845820 w 1388745"/>
                <a:gd name="connsiteY7" fmla="*/ 400050 h 1106805"/>
                <a:gd name="connsiteX8" fmla="*/ 455295 w 1388745"/>
                <a:gd name="connsiteY8" fmla="*/ 219075 h 1106805"/>
                <a:gd name="connsiteX9" fmla="*/ 121920 w 1388745"/>
                <a:gd name="connsiteY9" fmla="*/ 0 h 1106805"/>
                <a:gd name="connsiteX10" fmla="*/ 0 w 1388745"/>
                <a:gd name="connsiteY10" fmla="*/ 201930 h 1106805"/>
                <a:gd name="connsiteX0" fmla="*/ 7620 w 1388745"/>
                <a:gd name="connsiteY0" fmla="*/ 228600 h 1161688"/>
                <a:gd name="connsiteX1" fmla="*/ 243840 w 1388745"/>
                <a:gd name="connsiteY1" fmla="*/ 377190 h 1161688"/>
                <a:gd name="connsiteX2" fmla="*/ 588645 w 1388745"/>
                <a:gd name="connsiteY2" fmla="*/ 676275 h 1161688"/>
                <a:gd name="connsiteX3" fmla="*/ 855345 w 1388745"/>
                <a:gd name="connsiteY3" fmla="*/ 952500 h 1161688"/>
                <a:gd name="connsiteX4" fmla="*/ 1268730 w 1388745"/>
                <a:gd name="connsiteY4" fmla="*/ 1106805 h 1161688"/>
                <a:gd name="connsiteX5" fmla="*/ 1388745 w 1388745"/>
                <a:gd name="connsiteY5" fmla="*/ 828675 h 1161688"/>
                <a:gd name="connsiteX6" fmla="*/ 1131570 w 1388745"/>
                <a:gd name="connsiteY6" fmla="*/ 676275 h 1161688"/>
                <a:gd name="connsiteX7" fmla="*/ 845820 w 1388745"/>
                <a:gd name="connsiteY7" fmla="*/ 400050 h 1161688"/>
                <a:gd name="connsiteX8" fmla="*/ 455295 w 1388745"/>
                <a:gd name="connsiteY8" fmla="*/ 219075 h 1161688"/>
                <a:gd name="connsiteX9" fmla="*/ 121920 w 1388745"/>
                <a:gd name="connsiteY9" fmla="*/ 0 h 1161688"/>
                <a:gd name="connsiteX10" fmla="*/ 0 w 1388745"/>
                <a:gd name="connsiteY10" fmla="*/ 201930 h 1161688"/>
                <a:gd name="connsiteX0" fmla="*/ 7620 w 1388745"/>
                <a:gd name="connsiteY0" fmla="*/ 228600 h 1161688"/>
                <a:gd name="connsiteX1" fmla="*/ 243840 w 1388745"/>
                <a:gd name="connsiteY1" fmla="*/ 377190 h 1161688"/>
                <a:gd name="connsiteX2" fmla="*/ 588645 w 1388745"/>
                <a:gd name="connsiteY2" fmla="*/ 676275 h 1161688"/>
                <a:gd name="connsiteX3" fmla="*/ 855345 w 1388745"/>
                <a:gd name="connsiteY3" fmla="*/ 952500 h 1161688"/>
                <a:gd name="connsiteX4" fmla="*/ 1268730 w 1388745"/>
                <a:gd name="connsiteY4" fmla="*/ 1106805 h 1161688"/>
                <a:gd name="connsiteX5" fmla="*/ 1388745 w 1388745"/>
                <a:gd name="connsiteY5" fmla="*/ 828675 h 1161688"/>
                <a:gd name="connsiteX6" fmla="*/ 1131570 w 1388745"/>
                <a:gd name="connsiteY6" fmla="*/ 676275 h 1161688"/>
                <a:gd name="connsiteX7" fmla="*/ 845820 w 1388745"/>
                <a:gd name="connsiteY7" fmla="*/ 400050 h 1161688"/>
                <a:gd name="connsiteX8" fmla="*/ 455295 w 1388745"/>
                <a:gd name="connsiteY8" fmla="*/ 219075 h 1161688"/>
                <a:gd name="connsiteX9" fmla="*/ 121920 w 1388745"/>
                <a:gd name="connsiteY9" fmla="*/ 0 h 1161688"/>
                <a:gd name="connsiteX10" fmla="*/ 0 w 1388745"/>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76446"/>
                <a:gd name="connsiteY0" fmla="*/ 228600 h 1161688"/>
                <a:gd name="connsiteX1" fmla="*/ 243840 w 1376446"/>
                <a:gd name="connsiteY1" fmla="*/ 377190 h 1161688"/>
                <a:gd name="connsiteX2" fmla="*/ 588645 w 1376446"/>
                <a:gd name="connsiteY2" fmla="*/ 676275 h 1161688"/>
                <a:gd name="connsiteX3" fmla="*/ 855345 w 1376446"/>
                <a:gd name="connsiteY3" fmla="*/ 952500 h 1161688"/>
                <a:gd name="connsiteX4" fmla="*/ 1268730 w 1376446"/>
                <a:gd name="connsiteY4" fmla="*/ 1106805 h 1161688"/>
                <a:gd name="connsiteX5" fmla="*/ 1365885 w 1376446"/>
                <a:gd name="connsiteY5" fmla="*/ 859155 h 1161688"/>
                <a:gd name="connsiteX6" fmla="*/ 1131570 w 1376446"/>
                <a:gd name="connsiteY6" fmla="*/ 676275 h 1161688"/>
                <a:gd name="connsiteX7" fmla="*/ 845820 w 1376446"/>
                <a:gd name="connsiteY7" fmla="*/ 400050 h 1161688"/>
                <a:gd name="connsiteX8" fmla="*/ 455295 w 1376446"/>
                <a:gd name="connsiteY8" fmla="*/ 219075 h 1161688"/>
                <a:gd name="connsiteX9" fmla="*/ 121920 w 1376446"/>
                <a:gd name="connsiteY9" fmla="*/ 0 h 1161688"/>
                <a:gd name="connsiteX10" fmla="*/ 0 w 1376446"/>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15340 w 1365973"/>
                <a:gd name="connsiteY7" fmla="*/ 40767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15340 w 1365973"/>
                <a:gd name="connsiteY7" fmla="*/ 40767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371475 w 1365973"/>
                <a:gd name="connsiteY8" fmla="*/ 17716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371475 w 1365973"/>
                <a:gd name="connsiteY8" fmla="*/ 177165 h 1161688"/>
                <a:gd name="connsiteX9" fmla="*/ 121920 w 1365973"/>
                <a:gd name="connsiteY9" fmla="*/ 0 h 1161688"/>
                <a:gd name="connsiteX10" fmla="*/ 0 w 1365973"/>
                <a:gd name="connsiteY10" fmla="*/ 201930 h 1161688"/>
                <a:gd name="connsiteX0" fmla="*/ 7620 w 1365973"/>
                <a:gd name="connsiteY0" fmla="*/ 251322 h 1184410"/>
                <a:gd name="connsiteX1" fmla="*/ 243840 w 1365973"/>
                <a:gd name="connsiteY1" fmla="*/ 399912 h 1184410"/>
                <a:gd name="connsiteX2" fmla="*/ 588645 w 1365973"/>
                <a:gd name="connsiteY2" fmla="*/ 698997 h 1184410"/>
                <a:gd name="connsiteX3" fmla="*/ 855345 w 1365973"/>
                <a:gd name="connsiteY3" fmla="*/ 975222 h 1184410"/>
                <a:gd name="connsiteX4" fmla="*/ 1268730 w 1365973"/>
                <a:gd name="connsiteY4" fmla="*/ 1129527 h 1184410"/>
                <a:gd name="connsiteX5" fmla="*/ 1365885 w 1365973"/>
                <a:gd name="connsiteY5" fmla="*/ 881877 h 1184410"/>
                <a:gd name="connsiteX6" fmla="*/ 1112520 w 1365973"/>
                <a:gd name="connsiteY6" fmla="*/ 725667 h 1184410"/>
                <a:gd name="connsiteX7" fmla="*/ 704850 w 1365973"/>
                <a:gd name="connsiteY7" fmla="*/ 441822 h 1184410"/>
                <a:gd name="connsiteX8" fmla="*/ 371475 w 1365973"/>
                <a:gd name="connsiteY8" fmla="*/ 199887 h 1184410"/>
                <a:gd name="connsiteX9" fmla="*/ 121920 w 1365973"/>
                <a:gd name="connsiteY9" fmla="*/ 22722 h 1184410"/>
                <a:gd name="connsiteX10" fmla="*/ 0 w 1365973"/>
                <a:gd name="connsiteY10" fmla="*/ 224652 h 1184410"/>
                <a:gd name="connsiteX0" fmla="*/ 7620 w 1365973"/>
                <a:gd name="connsiteY0" fmla="*/ 263643 h 1196731"/>
                <a:gd name="connsiteX1" fmla="*/ 243840 w 1365973"/>
                <a:gd name="connsiteY1" fmla="*/ 412233 h 1196731"/>
                <a:gd name="connsiteX2" fmla="*/ 588645 w 1365973"/>
                <a:gd name="connsiteY2" fmla="*/ 711318 h 1196731"/>
                <a:gd name="connsiteX3" fmla="*/ 855345 w 1365973"/>
                <a:gd name="connsiteY3" fmla="*/ 987543 h 1196731"/>
                <a:gd name="connsiteX4" fmla="*/ 1268730 w 1365973"/>
                <a:gd name="connsiteY4" fmla="*/ 1141848 h 1196731"/>
                <a:gd name="connsiteX5" fmla="*/ 1365885 w 1365973"/>
                <a:gd name="connsiteY5" fmla="*/ 894198 h 1196731"/>
                <a:gd name="connsiteX6" fmla="*/ 1112520 w 1365973"/>
                <a:gd name="connsiteY6" fmla="*/ 737988 h 1196731"/>
                <a:gd name="connsiteX7" fmla="*/ 704850 w 1365973"/>
                <a:gd name="connsiteY7" fmla="*/ 454143 h 1196731"/>
                <a:gd name="connsiteX8" fmla="*/ 371475 w 1365973"/>
                <a:gd name="connsiteY8" fmla="*/ 212208 h 1196731"/>
                <a:gd name="connsiteX9" fmla="*/ 121920 w 1365973"/>
                <a:gd name="connsiteY9" fmla="*/ 35043 h 1196731"/>
                <a:gd name="connsiteX10" fmla="*/ 0 w 1365973"/>
                <a:gd name="connsiteY10" fmla="*/ 236973 h 1196731"/>
                <a:gd name="connsiteX0" fmla="*/ 7620 w 1365973"/>
                <a:gd name="connsiteY0" fmla="*/ 263643 h 1196731"/>
                <a:gd name="connsiteX1" fmla="*/ 243840 w 1365973"/>
                <a:gd name="connsiteY1" fmla="*/ 412233 h 1196731"/>
                <a:gd name="connsiteX2" fmla="*/ 588645 w 1365973"/>
                <a:gd name="connsiteY2" fmla="*/ 711318 h 1196731"/>
                <a:gd name="connsiteX3" fmla="*/ 855345 w 1365973"/>
                <a:gd name="connsiteY3" fmla="*/ 987543 h 1196731"/>
                <a:gd name="connsiteX4" fmla="*/ 1268730 w 1365973"/>
                <a:gd name="connsiteY4" fmla="*/ 1141848 h 1196731"/>
                <a:gd name="connsiteX5" fmla="*/ 1365885 w 1365973"/>
                <a:gd name="connsiteY5" fmla="*/ 894198 h 1196731"/>
                <a:gd name="connsiteX6" fmla="*/ 1112520 w 1365973"/>
                <a:gd name="connsiteY6" fmla="*/ 737988 h 1196731"/>
                <a:gd name="connsiteX7" fmla="*/ 704850 w 1365973"/>
                <a:gd name="connsiteY7" fmla="*/ 454143 h 1196731"/>
                <a:gd name="connsiteX8" fmla="*/ 352425 w 1365973"/>
                <a:gd name="connsiteY8" fmla="*/ 212208 h 1196731"/>
                <a:gd name="connsiteX9" fmla="*/ 121920 w 1365973"/>
                <a:gd name="connsiteY9" fmla="*/ 35043 h 1196731"/>
                <a:gd name="connsiteX10" fmla="*/ 0 w 1365973"/>
                <a:gd name="connsiteY10" fmla="*/ 23697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3069 w 1379042"/>
                <a:gd name="connsiteY10" fmla="*/ 23697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11" fmla="*/ 1639 w 1379042"/>
                <a:gd name="connsiteY11" fmla="*/ 236973 h 1196731"/>
                <a:gd name="connsiteX0" fmla="*/ 2847 w 1380250"/>
                <a:gd name="connsiteY0" fmla="*/ 236973 h 1196731"/>
                <a:gd name="connsiteX1" fmla="*/ 258117 w 1380250"/>
                <a:gd name="connsiteY1" fmla="*/ 412233 h 1196731"/>
                <a:gd name="connsiteX2" fmla="*/ 602922 w 1380250"/>
                <a:gd name="connsiteY2" fmla="*/ 711318 h 1196731"/>
                <a:gd name="connsiteX3" fmla="*/ 869622 w 1380250"/>
                <a:gd name="connsiteY3" fmla="*/ 987543 h 1196731"/>
                <a:gd name="connsiteX4" fmla="*/ 1283007 w 1380250"/>
                <a:gd name="connsiteY4" fmla="*/ 1141848 h 1196731"/>
                <a:gd name="connsiteX5" fmla="*/ 1380162 w 1380250"/>
                <a:gd name="connsiteY5" fmla="*/ 894198 h 1196731"/>
                <a:gd name="connsiteX6" fmla="*/ 1126797 w 1380250"/>
                <a:gd name="connsiteY6" fmla="*/ 737988 h 1196731"/>
                <a:gd name="connsiteX7" fmla="*/ 719127 w 1380250"/>
                <a:gd name="connsiteY7" fmla="*/ 454143 h 1196731"/>
                <a:gd name="connsiteX8" fmla="*/ 366702 w 1380250"/>
                <a:gd name="connsiteY8" fmla="*/ 212208 h 1196731"/>
                <a:gd name="connsiteX9" fmla="*/ 136197 w 1380250"/>
                <a:gd name="connsiteY9" fmla="*/ 35043 h 1196731"/>
                <a:gd name="connsiteX10" fmla="*/ 2847 w 1380250"/>
                <a:gd name="connsiteY10" fmla="*/ 236973 h 1196731"/>
                <a:gd name="connsiteX0" fmla="*/ 1640 w 1379043"/>
                <a:gd name="connsiteY0" fmla="*/ 236973 h 1196731"/>
                <a:gd name="connsiteX1" fmla="*/ 256910 w 1379043"/>
                <a:gd name="connsiteY1" fmla="*/ 412233 h 1196731"/>
                <a:gd name="connsiteX2" fmla="*/ 601715 w 1379043"/>
                <a:gd name="connsiteY2" fmla="*/ 711318 h 1196731"/>
                <a:gd name="connsiteX3" fmla="*/ 868415 w 1379043"/>
                <a:gd name="connsiteY3" fmla="*/ 987543 h 1196731"/>
                <a:gd name="connsiteX4" fmla="*/ 1281800 w 1379043"/>
                <a:gd name="connsiteY4" fmla="*/ 1141848 h 1196731"/>
                <a:gd name="connsiteX5" fmla="*/ 1378955 w 1379043"/>
                <a:gd name="connsiteY5" fmla="*/ 894198 h 1196731"/>
                <a:gd name="connsiteX6" fmla="*/ 1125590 w 1379043"/>
                <a:gd name="connsiteY6" fmla="*/ 737988 h 1196731"/>
                <a:gd name="connsiteX7" fmla="*/ 717920 w 1379043"/>
                <a:gd name="connsiteY7" fmla="*/ 454143 h 1196731"/>
                <a:gd name="connsiteX8" fmla="*/ 365495 w 1379043"/>
                <a:gd name="connsiteY8" fmla="*/ 212208 h 1196731"/>
                <a:gd name="connsiteX9" fmla="*/ 134990 w 1379043"/>
                <a:gd name="connsiteY9" fmla="*/ 35043 h 1196731"/>
                <a:gd name="connsiteX10" fmla="*/ 1640 w 1379043"/>
                <a:gd name="connsiteY10" fmla="*/ 236973 h 1196731"/>
                <a:gd name="connsiteX0" fmla="*/ 17 w 1377420"/>
                <a:gd name="connsiteY0" fmla="*/ 236973 h 1196731"/>
                <a:gd name="connsiteX1" fmla="*/ 255287 w 1377420"/>
                <a:gd name="connsiteY1" fmla="*/ 412233 h 1196731"/>
                <a:gd name="connsiteX2" fmla="*/ 600092 w 1377420"/>
                <a:gd name="connsiteY2" fmla="*/ 711318 h 1196731"/>
                <a:gd name="connsiteX3" fmla="*/ 866792 w 1377420"/>
                <a:gd name="connsiteY3" fmla="*/ 987543 h 1196731"/>
                <a:gd name="connsiteX4" fmla="*/ 1280177 w 1377420"/>
                <a:gd name="connsiteY4" fmla="*/ 1141848 h 1196731"/>
                <a:gd name="connsiteX5" fmla="*/ 1377332 w 1377420"/>
                <a:gd name="connsiteY5" fmla="*/ 894198 h 1196731"/>
                <a:gd name="connsiteX6" fmla="*/ 1123967 w 1377420"/>
                <a:gd name="connsiteY6" fmla="*/ 737988 h 1196731"/>
                <a:gd name="connsiteX7" fmla="*/ 716297 w 1377420"/>
                <a:gd name="connsiteY7" fmla="*/ 454143 h 1196731"/>
                <a:gd name="connsiteX8" fmla="*/ 363872 w 1377420"/>
                <a:gd name="connsiteY8" fmla="*/ 212208 h 1196731"/>
                <a:gd name="connsiteX9" fmla="*/ 133367 w 1377420"/>
                <a:gd name="connsiteY9" fmla="*/ 35043 h 1196731"/>
                <a:gd name="connsiteX10" fmla="*/ 17 w 1377420"/>
                <a:gd name="connsiteY10" fmla="*/ 236973 h 1196731"/>
                <a:gd name="connsiteX0" fmla="*/ 3783 w 1381186"/>
                <a:gd name="connsiteY0" fmla="*/ 236973 h 1196731"/>
                <a:gd name="connsiteX1" fmla="*/ 259053 w 1381186"/>
                <a:gd name="connsiteY1" fmla="*/ 412233 h 1196731"/>
                <a:gd name="connsiteX2" fmla="*/ 603858 w 1381186"/>
                <a:gd name="connsiteY2" fmla="*/ 711318 h 1196731"/>
                <a:gd name="connsiteX3" fmla="*/ 870558 w 1381186"/>
                <a:gd name="connsiteY3" fmla="*/ 987543 h 1196731"/>
                <a:gd name="connsiteX4" fmla="*/ 1283943 w 1381186"/>
                <a:gd name="connsiteY4" fmla="*/ 1141848 h 1196731"/>
                <a:gd name="connsiteX5" fmla="*/ 1381098 w 1381186"/>
                <a:gd name="connsiteY5" fmla="*/ 894198 h 1196731"/>
                <a:gd name="connsiteX6" fmla="*/ 1127733 w 1381186"/>
                <a:gd name="connsiteY6" fmla="*/ 737988 h 1196731"/>
                <a:gd name="connsiteX7" fmla="*/ 720063 w 1381186"/>
                <a:gd name="connsiteY7" fmla="*/ 454143 h 1196731"/>
                <a:gd name="connsiteX8" fmla="*/ 367638 w 1381186"/>
                <a:gd name="connsiteY8" fmla="*/ 212208 h 1196731"/>
                <a:gd name="connsiteX9" fmla="*/ 137133 w 1381186"/>
                <a:gd name="connsiteY9" fmla="*/ 35043 h 1196731"/>
                <a:gd name="connsiteX10" fmla="*/ 3783 w 1381186"/>
                <a:gd name="connsiteY10" fmla="*/ 236973 h 1196731"/>
                <a:gd name="connsiteX0" fmla="*/ 4467 w 1381870"/>
                <a:gd name="connsiteY0" fmla="*/ 236973 h 1196731"/>
                <a:gd name="connsiteX1" fmla="*/ 259737 w 1381870"/>
                <a:gd name="connsiteY1" fmla="*/ 412233 h 1196731"/>
                <a:gd name="connsiteX2" fmla="*/ 604542 w 1381870"/>
                <a:gd name="connsiteY2" fmla="*/ 711318 h 1196731"/>
                <a:gd name="connsiteX3" fmla="*/ 871242 w 1381870"/>
                <a:gd name="connsiteY3" fmla="*/ 987543 h 1196731"/>
                <a:gd name="connsiteX4" fmla="*/ 1284627 w 1381870"/>
                <a:gd name="connsiteY4" fmla="*/ 1141848 h 1196731"/>
                <a:gd name="connsiteX5" fmla="*/ 1381782 w 1381870"/>
                <a:gd name="connsiteY5" fmla="*/ 894198 h 1196731"/>
                <a:gd name="connsiteX6" fmla="*/ 1128417 w 1381870"/>
                <a:gd name="connsiteY6" fmla="*/ 737988 h 1196731"/>
                <a:gd name="connsiteX7" fmla="*/ 720747 w 1381870"/>
                <a:gd name="connsiteY7" fmla="*/ 454143 h 1196731"/>
                <a:gd name="connsiteX8" fmla="*/ 368322 w 1381870"/>
                <a:gd name="connsiteY8" fmla="*/ 212208 h 1196731"/>
                <a:gd name="connsiteX9" fmla="*/ 137817 w 1381870"/>
                <a:gd name="connsiteY9" fmla="*/ 35043 h 1196731"/>
                <a:gd name="connsiteX10" fmla="*/ 4467 w 1381870"/>
                <a:gd name="connsiteY10" fmla="*/ 236973 h 1196731"/>
                <a:gd name="connsiteX0" fmla="*/ 4467 w 1381870"/>
                <a:gd name="connsiteY0" fmla="*/ 217026 h 1176784"/>
                <a:gd name="connsiteX1" fmla="*/ 259737 w 1381870"/>
                <a:gd name="connsiteY1" fmla="*/ 392286 h 1176784"/>
                <a:gd name="connsiteX2" fmla="*/ 604542 w 1381870"/>
                <a:gd name="connsiteY2" fmla="*/ 691371 h 1176784"/>
                <a:gd name="connsiteX3" fmla="*/ 871242 w 1381870"/>
                <a:gd name="connsiteY3" fmla="*/ 967596 h 1176784"/>
                <a:gd name="connsiteX4" fmla="*/ 1284627 w 1381870"/>
                <a:gd name="connsiteY4" fmla="*/ 1121901 h 1176784"/>
                <a:gd name="connsiteX5" fmla="*/ 1381782 w 1381870"/>
                <a:gd name="connsiteY5" fmla="*/ 874251 h 1176784"/>
                <a:gd name="connsiteX6" fmla="*/ 1128417 w 1381870"/>
                <a:gd name="connsiteY6" fmla="*/ 718041 h 1176784"/>
                <a:gd name="connsiteX7" fmla="*/ 720747 w 1381870"/>
                <a:gd name="connsiteY7" fmla="*/ 434196 h 1176784"/>
                <a:gd name="connsiteX8" fmla="*/ 368322 w 1381870"/>
                <a:gd name="connsiteY8" fmla="*/ 192261 h 1176784"/>
                <a:gd name="connsiteX9" fmla="*/ 137817 w 1381870"/>
                <a:gd name="connsiteY9" fmla="*/ 15096 h 1176784"/>
                <a:gd name="connsiteX10" fmla="*/ 4467 w 1381870"/>
                <a:gd name="connsiteY10" fmla="*/ 217026 h 1176784"/>
                <a:gd name="connsiteX0" fmla="*/ 4825 w 1382228"/>
                <a:gd name="connsiteY0" fmla="*/ 236461 h 1196219"/>
                <a:gd name="connsiteX1" fmla="*/ 260095 w 1382228"/>
                <a:gd name="connsiteY1" fmla="*/ 411721 h 1196219"/>
                <a:gd name="connsiteX2" fmla="*/ 604900 w 1382228"/>
                <a:gd name="connsiteY2" fmla="*/ 710806 h 1196219"/>
                <a:gd name="connsiteX3" fmla="*/ 871600 w 1382228"/>
                <a:gd name="connsiteY3" fmla="*/ 987031 h 1196219"/>
                <a:gd name="connsiteX4" fmla="*/ 1284985 w 1382228"/>
                <a:gd name="connsiteY4" fmla="*/ 1141336 h 1196219"/>
                <a:gd name="connsiteX5" fmla="*/ 1382140 w 1382228"/>
                <a:gd name="connsiteY5" fmla="*/ 893686 h 1196219"/>
                <a:gd name="connsiteX6" fmla="*/ 1128775 w 1382228"/>
                <a:gd name="connsiteY6" fmla="*/ 737476 h 1196219"/>
                <a:gd name="connsiteX7" fmla="*/ 721105 w 1382228"/>
                <a:gd name="connsiteY7" fmla="*/ 453631 h 1196219"/>
                <a:gd name="connsiteX8" fmla="*/ 368680 w 1382228"/>
                <a:gd name="connsiteY8" fmla="*/ 211696 h 1196219"/>
                <a:gd name="connsiteX9" fmla="*/ 130555 w 1382228"/>
                <a:gd name="connsiteY9" fmla="*/ 11671 h 1196219"/>
                <a:gd name="connsiteX10" fmla="*/ 4825 w 1382228"/>
                <a:gd name="connsiteY10" fmla="*/ 236461 h 1196219"/>
                <a:gd name="connsiteX0" fmla="*/ 5218 w 1382621"/>
                <a:gd name="connsiteY0" fmla="*/ 236461 h 1196219"/>
                <a:gd name="connsiteX1" fmla="*/ 260488 w 1382621"/>
                <a:gd name="connsiteY1" fmla="*/ 411721 h 1196219"/>
                <a:gd name="connsiteX2" fmla="*/ 605293 w 1382621"/>
                <a:gd name="connsiteY2" fmla="*/ 710806 h 1196219"/>
                <a:gd name="connsiteX3" fmla="*/ 871993 w 1382621"/>
                <a:gd name="connsiteY3" fmla="*/ 987031 h 1196219"/>
                <a:gd name="connsiteX4" fmla="*/ 1285378 w 1382621"/>
                <a:gd name="connsiteY4" fmla="*/ 1141336 h 1196219"/>
                <a:gd name="connsiteX5" fmla="*/ 1382533 w 1382621"/>
                <a:gd name="connsiteY5" fmla="*/ 893686 h 1196219"/>
                <a:gd name="connsiteX6" fmla="*/ 1129168 w 1382621"/>
                <a:gd name="connsiteY6" fmla="*/ 737476 h 1196219"/>
                <a:gd name="connsiteX7" fmla="*/ 721498 w 1382621"/>
                <a:gd name="connsiteY7" fmla="*/ 453631 h 1196219"/>
                <a:gd name="connsiteX8" fmla="*/ 369073 w 1382621"/>
                <a:gd name="connsiteY8" fmla="*/ 211696 h 1196219"/>
                <a:gd name="connsiteX9" fmla="*/ 130948 w 1382621"/>
                <a:gd name="connsiteY9" fmla="*/ 11671 h 1196219"/>
                <a:gd name="connsiteX10" fmla="*/ 5218 w 1382621"/>
                <a:gd name="connsiteY10" fmla="*/ 236461 h 1196219"/>
                <a:gd name="connsiteX0" fmla="*/ 5218 w 1382621"/>
                <a:gd name="connsiteY0" fmla="*/ 244278 h 1204036"/>
                <a:gd name="connsiteX1" fmla="*/ 260488 w 1382621"/>
                <a:gd name="connsiteY1" fmla="*/ 419538 h 1204036"/>
                <a:gd name="connsiteX2" fmla="*/ 605293 w 1382621"/>
                <a:gd name="connsiteY2" fmla="*/ 718623 h 1204036"/>
                <a:gd name="connsiteX3" fmla="*/ 871993 w 1382621"/>
                <a:gd name="connsiteY3" fmla="*/ 994848 h 1204036"/>
                <a:gd name="connsiteX4" fmla="*/ 1285378 w 1382621"/>
                <a:gd name="connsiteY4" fmla="*/ 1149153 h 1204036"/>
                <a:gd name="connsiteX5" fmla="*/ 1382533 w 1382621"/>
                <a:gd name="connsiteY5" fmla="*/ 901503 h 1204036"/>
                <a:gd name="connsiteX6" fmla="*/ 1129168 w 1382621"/>
                <a:gd name="connsiteY6" fmla="*/ 745293 h 1204036"/>
                <a:gd name="connsiteX7" fmla="*/ 721498 w 1382621"/>
                <a:gd name="connsiteY7" fmla="*/ 461448 h 1204036"/>
                <a:gd name="connsiteX8" fmla="*/ 369073 w 1382621"/>
                <a:gd name="connsiteY8" fmla="*/ 219513 h 1204036"/>
                <a:gd name="connsiteX9" fmla="*/ 130948 w 1382621"/>
                <a:gd name="connsiteY9" fmla="*/ 19488 h 1204036"/>
                <a:gd name="connsiteX10" fmla="*/ 5218 w 1382621"/>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1873 w 1379276"/>
                <a:gd name="connsiteY0" fmla="*/ 244278 h 1204036"/>
                <a:gd name="connsiteX1" fmla="*/ 257143 w 1379276"/>
                <a:gd name="connsiteY1" fmla="*/ 419538 h 1204036"/>
                <a:gd name="connsiteX2" fmla="*/ 601948 w 1379276"/>
                <a:gd name="connsiteY2" fmla="*/ 718623 h 1204036"/>
                <a:gd name="connsiteX3" fmla="*/ 868648 w 1379276"/>
                <a:gd name="connsiteY3" fmla="*/ 994848 h 1204036"/>
                <a:gd name="connsiteX4" fmla="*/ 1282033 w 1379276"/>
                <a:gd name="connsiteY4" fmla="*/ 1149153 h 1204036"/>
                <a:gd name="connsiteX5" fmla="*/ 1379188 w 1379276"/>
                <a:gd name="connsiteY5" fmla="*/ 901503 h 1204036"/>
                <a:gd name="connsiteX6" fmla="*/ 1125823 w 1379276"/>
                <a:gd name="connsiteY6" fmla="*/ 745293 h 1204036"/>
                <a:gd name="connsiteX7" fmla="*/ 779113 w 1379276"/>
                <a:gd name="connsiteY7" fmla="*/ 484308 h 1204036"/>
                <a:gd name="connsiteX8" fmla="*/ 365728 w 1379276"/>
                <a:gd name="connsiteY8" fmla="*/ 219513 h 1204036"/>
                <a:gd name="connsiteX9" fmla="*/ 127603 w 1379276"/>
                <a:gd name="connsiteY9" fmla="*/ 19488 h 1204036"/>
                <a:gd name="connsiteX10" fmla="*/ 1873 w 1379276"/>
                <a:gd name="connsiteY10" fmla="*/ 244278 h 1204036"/>
                <a:gd name="connsiteX0" fmla="*/ 1873 w 1379276"/>
                <a:gd name="connsiteY0" fmla="*/ 244278 h 1204036"/>
                <a:gd name="connsiteX1" fmla="*/ 257143 w 1379276"/>
                <a:gd name="connsiteY1" fmla="*/ 419538 h 1204036"/>
                <a:gd name="connsiteX2" fmla="*/ 601948 w 1379276"/>
                <a:gd name="connsiteY2" fmla="*/ 718623 h 1204036"/>
                <a:gd name="connsiteX3" fmla="*/ 910558 w 1379276"/>
                <a:gd name="connsiteY3" fmla="*/ 994848 h 1204036"/>
                <a:gd name="connsiteX4" fmla="*/ 1282033 w 1379276"/>
                <a:gd name="connsiteY4" fmla="*/ 1149153 h 1204036"/>
                <a:gd name="connsiteX5" fmla="*/ 1379188 w 1379276"/>
                <a:gd name="connsiteY5" fmla="*/ 901503 h 1204036"/>
                <a:gd name="connsiteX6" fmla="*/ 1125823 w 1379276"/>
                <a:gd name="connsiteY6" fmla="*/ 745293 h 1204036"/>
                <a:gd name="connsiteX7" fmla="*/ 779113 w 1379276"/>
                <a:gd name="connsiteY7" fmla="*/ 484308 h 1204036"/>
                <a:gd name="connsiteX8" fmla="*/ 365728 w 1379276"/>
                <a:gd name="connsiteY8" fmla="*/ 219513 h 1204036"/>
                <a:gd name="connsiteX9" fmla="*/ 127603 w 1379276"/>
                <a:gd name="connsiteY9" fmla="*/ 19488 h 1204036"/>
                <a:gd name="connsiteX10" fmla="*/ 1873 w 1379276"/>
                <a:gd name="connsiteY10" fmla="*/ 244278 h 120403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2817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2817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9276" h="1206796">
                  <a:moveTo>
                    <a:pt x="1873" y="244278"/>
                  </a:moveTo>
                  <a:cubicBezTo>
                    <a:pt x="13303" y="348418"/>
                    <a:pt x="78073" y="441128"/>
                    <a:pt x="257143" y="419538"/>
                  </a:cubicBezTo>
                  <a:cubicBezTo>
                    <a:pt x="234918" y="564953"/>
                    <a:pt x="376523" y="782758"/>
                    <a:pt x="601948" y="718623"/>
                  </a:cubicBezTo>
                  <a:cubicBezTo>
                    <a:pt x="530828" y="947858"/>
                    <a:pt x="787368" y="1085653"/>
                    <a:pt x="910558" y="994848"/>
                  </a:cubicBezTo>
                  <a:cubicBezTo>
                    <a:pt x="917543" y="1160583"/>
                    <a:pt x="1065498" y="1284408"/>
                    <a:pt x="1282033" y="1149153"/>
                  </a:cubicBezTo>
                  <a:cubicBezTo>
                    <a:pt x="1352518" y="1094543"/>
                    <a:pt x="1381093" y="1009453"/>
                    <a:pt x="1379188" y="928173"/>
                  </a:cubicBezTo>
                  <a:cubicBezTo>
                    <a:pt x="1381093" y="869753"/>
                    <a:pt x="1291558" y="727513"/>
                    <a:pt x="1125823" y="745293"/>
                  </a:cubicBezTo>
                  <a:cubicBezTo>
                    <a:pt x="1156303" y="513518"/>
                    <a:pt x="939133" y="399853"/>
                    <a:pt x="779113" y="484308"/>
                  </a:cubicBezTo>
                  <a:cubicBezTo>
                    <a:pt x="833088" y="333813"/>
                    <a:pt x="574643" y="57588"/>
                    <a:pt x="365728" y="219513"/>
                  </a:cubicBezTo>
                  <a:cubicBezTo>
                    <a:pt x="414623" y="16948"/>
                    <a:pt x="193008" y="-33217"/>
                    <a:pt x="127603" y="19488"/>
                  </a:cubicBezTo>
                  <a:cubicBezTo>
                    <a:pt x="82201" y="42666"/>
                    <a:pt x="-14637" y="116643"/>
                    <a:pt x="1873" y="244278"/>
                  </a:cubicBezTo>
                  <a:close/>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grpSp>
      <p:sp>
        <p:nvSpPr>
          <p:cNvPr id="34" name="TextBox 33">
            <a:extLst>
              <a:ext uri="{FF2B5EF4-FFF2-40B4-BE49-F238E27FC236}">
                <a16:creationId xmlns:a16="http://schemas.microsoft.com/office/drawing/2014/main" id="{54305519-CF94-4073-AC6F-8E35010F8236}"/>
              </a:ext>
            </a:extLst>
          </p:cNvPr>
          <p:cNvSpPr txBox="1"/>
          <p:nvPr/>
        </p:nvSpPr>
        <p:spPr>
          <a:xfrm>
            <a:off x="6369735" y="1987913"/>
            <a:ext cx="960339" cy="769441"/>
          </a:xfrm>
          <a:prstGeom prst="rect">
            <a:avLst/>
          </a:prstGeom>
          <a:noFill/>
        </p:spPr>
        <p:txBody>
          <a:bodyPr wrap="square" rtlCol="0">
            <a:spAutoFit/>
          </a:bodyPr>
          <a:lstStyle/>
          <a:p>
            <a:pPr algn="ctr"/>
            <a:r>
              <a:rPr lang="en-US" altLang="ko-KR" sz="4400" b="1" dirty="0">
                <a:ln w="12700">
                  <a:solidFill>
                    <a:schemeClr val="bg1"/>
                  </a:solidFill>
                </a:ln>
                <a:solidFill>
                  <a:schemeClr val="accent3"/>
                </a:solidFill>
                <a:latin typeface="Arial" pitchFamily="34" charset="0"/>
                <a:cs typeface="Arial" pitchFamily="34" charset="0"/>
              </a:rPr>
              <a:t>02</a:t>
            </a:r>
            <a:endParaRPr lang="ko-KR" altLang="en-US" sz="4400" b="1" dirty="0">
              <a:ln w="12700">
                <a:solidFill>
                  <a:schemeClr val="bg1"/>
                </a:solidFill>
              </a:ln>
              <a:solidFill>
                <a:schemeClr val="accent3"/>
              </a:solidFill>
              <a:latin typeface="Arial" pitchFamily="34" charset="0"/>
              <a:cs typeface="Arial" pitchFamily="34" charset="0"/>
            </a:endParaRPr>
          </a:p>
        </p:txBody>
      </p:sp>
      <p:sp>
        <p:nvSpPr>
          <p:cNvPr id="36" name="TextBox 35">
            <a:extLst>
              <a:ext uri="{FF2B5EF4-FFF2-40B4-BE49-F238E27FC236}">
                <a16:creationId xmlns:a16="http://schemas.microsoft.com/office/drawing/2014/main" id="{837C0E5A-1352-469D-880D-98C69DCA6318}"/>
              </a:ext>
            </a:extLst>
          </p:cNvPr>
          <p:cNvSpPr txBox="1"/>
          <p:nvPr/>
        </p:nvSpPr>
        <p:spPr>
          <a:xfrm>
            <a:off x="4358150" y="1321920"/>
            <a:ext cx="2212121" cy="954107"/>
          </a:xfrm>
          <a:prstGeom prst="rect">
            <a:avLst/>
          </a:prstGeom>
          <a:noFill/>
        </p:spPr>
        <p:txBody>
          <a:bodyPr wrap="square" rtlCol="0">
            <a:spAutoFit/>
          </a:bodyPr>
          <a:lstStyle/>
          <a:p>
            <a:pPr algn="r">
              <a:defRPr/>
            </a:pPr>
            <a:r>
              <a:rPr lang="en-US" altLang="zh-TW" sz="1400" dirty="0">
                <a:solidFill>
                  <a:schemeClr val="tx1">
                    <a:lumMod val="75000"/>
                    <a:lumOff val="25000"/>
                  </a:schemeClr>
                </a:solidFill>
                <a:latin typeface="Arial" pitchFamily="34" charset="0"/>
                <a:cs typeface="Arial" pitchFamily="34" charset="0"/>
              </a:rPr>
              <a:t>Active provider of Hong Kong legal and regulatory advice and services in the local capital market.</a:t>
            </a:r>
            <a:endParaRPr lang="en-US" altLang="zh-TW" sz="1400" dirty="0">
              <a:latin typeface="Times New Roman" charset="0"/>
              <a:cs typeface="Times New Roman" charset="0"/>
            </a:endParaRPr>
          </a:p>
        </p:txBody>
      </p:sp>
      <p:sp>
        <p:nvSpPr>
          <p:cNvPr id="39" name="TextBox 38">
            <a:extLst>
              <a:ext uri="{FF2B5EF4-FFF2-40B4-BE49-F238E27FC236}">
                <a16:creationId xmlns:a16="http://schemas.microsoft.com/office/drawing/2014/main" id="{1944F676-145D-448A-96C7-D11A3FD4B504}"/>
              </a:ext>
            </a:extLst>
          </p:cNvPr>
          <p:cNvSpPr txBox="1"/>
          <p:nvPr/>
        </p:nvSpPr>
        <p:spPr>
          <a:xfrm>
            <a:off x="1120655" y="4490877"/>
            <a:ext cx="2754844" cy="1169551"/>
          </a:xfrm>
          <a:prstGeom prst="rect">
            <a:avLst/>
          </a:prstGeom>
          <a:noFill/>
        </p:spPr>
        <p:txBody>
          <a:bodyPr wrap="square" rtlCol="0">
            <a:spAutoFit/>
          </a:bodyPr>
          <a:lstStyle/>
          <a:p>
            <a:pPr algn="r"/>
            <a:r>
              <a:rPr lang="en-US" altLang="zh-TW" sz="1400" dirty="0">
                <a:solidFill>
                  <a:schemeClr val="tx1">
                    <a:lumMod val="75000"/>
                    <a:lumOff val="25000"/>
                  </a:schemeClr>
                </a:solidFill>
                <a:latin typeface="Arial" pitchFamily="34" charset="0"/>
                <a:cs typeface="Arial" pitchFamily="34" charset="0"/>
              </a:rPr>
              <a:t>Our lawyers speak various languages: </a:t>
            </a:r>
            <a:r>
              <a:rPr lang="en-US" altLang="zh-TW" sz="1400" b="1" dirty="0">
                <a:solidFill>
                  <a:schemeClr val="tx1">
                    <a:lumMod val="75000"/>
                    <a:lumOff val="25000"/>
                  </a:schemeClr>
                </a:solidFill>
                <a:latin typeface="Arial" pitchFamily="34" charset="0"/>
                <a:cs typeface="Arial" pitchFamily="34" charset="0"/>
              </a:rPr>
              <a:t>English</a:t>
            </a:r>
            <a:r>
              <a:rPr lang="en-US" altLang="zh-TW" sz="1400" dirty="0">
                <a:solidFill>
                  <a:schemeClr val="tx1">
                    <a:lumMod val="75000"/>
                    <a:lumOff val="25000"/>
                  </a:schemeClr>
                </a:solidFill>
                <a:latin typeface="Arial" pitchFamily="34" charset="0"/>
                <a:cs typeface="Arial" pitchFamily="34" charset="0"/>
              </a:rPr>
              <a:t>, </a:t>
            </a:r>
            <a:r>
              <a:rPr lang="en-US" altLang="zh-TW" sz="1400" b="1" dirty="0">
                <a:solidFill>
                  <a:schemeClr val="tx1">
                    <a:lumMod val="75000"/>
                    <a:lumOff val="25000"/>
                  </a:schemeClr>
                </a:solidFill>
                <a:latin typeface="Arial" pitchFamily="34" charset="0"/>
                <a:cs typeface="Arial" pitchFamily="34" charset="0"/>
              </a:rPr>
              <a:t>Cantonese, Mandarin,  French, Korean </a:t>
            </a:r>
            <a:r>
              <a:rPr lang="en-US" altLang="zh-TW" sz="1400" dirty="0">
                <a:solidFill>
                  <a:schemeClr val="tx1">
                    <a:lumMod val="75000"/>
                    <a:lumOff val="25000"/>
                  </a:schemeClr>
                </a:solidFill>
                <a:latin typeface="Arial" pitchFamily="34" charset="0"/>
                <a:cs typeface="Arial" pitchFamily="34" charset="0"/>
              </a:rPr>
              <a:t>and</a:t>
            </a:r>
            <a:r>
              <a:rPr lang="en-US" altLang="zh-TW" sz="1400" b="1" dirty="0">
                <a:solidFill>
                  <a:schemeClr val="tx1">
                    <a:lumMod val="75000"/>
                    <a:lumOff val="25000"/>
                  </a:schemeClr>
                </a:solidFill>
                <a:latin typeface="Arial" pitchFamily="34" charset="0"/>
                <a:cs typeface="Arial" pitchFamily="34" charset="0"/>
              </a:rPr>
              <a:t> Japanese</a:t>
            </a:r>
            <a:r>
              <a:rPr lang="en-US" altLang="zh-TW" sz="1400" dirty="0">
                <a:latin typeface="Times New Roman" charset="0"/>
                <a:cs typeface="Times New Roman" charset="0"/>
              </a:rPr>
              <a:t>.</a:t>
            </a:r>
          </a:p>
          <a:p>
            <a:pPr algn="r"/>
            <a:endParaRPr lang="ko-KR" altLang="en-US" sz="1400" dirty="0">
              <a:solidFill>
                <a:schemeClr val="tx1">
                  <a:lumMod val="65000"/>
                  <a:lumOff val="35000"/>
                </a:schemeClr>
              </a:solidFill>
              <a:latin typeface="Arial" pitchFamily="34" charset="0"/>
              <a:cs typeface="Arial" pitchFamily="34" charset="0"/>
            </a:endParaRPr>
          </a:p>
        </p:txBody>
      </p:sp>
      <p:sp>
        <p:nvSpPr>
          <p:cNvPr id="41" name="TextBox 40">
            <a:extLst>
              <a:ext uri="{FF2B5EF4-FFF2-40B4-BE49-F238E27FC236}">
                <a16:creationId xmlns:a16="http://schemas.microsoft.com/office/drawing/2014/main" id="{C50E24A4-1921-4776-8154-9F29C65911EF}"/>
              </a:ext>
            </a:extLst>
          </p:cNvPr>
          <p:cNvSpPr txBox="1"/>
          <p:nvPr/>
        </p:nvSpPr>
        <p:spPr>
          <a:xfrm>
            <a:off x="2915160" y="3763743"/>
            <a:ext cx="960339" cy="769441"/>
          </a:xfrm>
          <a:prstGeom prst="rect">
            <a:avLst/>
          </a:prstGeom>
          <a:noFill/>
        </p:spPr>
        <p:txBody>
          <a:bodyPr wrap="square" rtlCol="0">
            <a:spAutoFit/>
          </a:bodyPr>
          <a:lstStyle/>
          <a:p>
            <a:pPr algn="ctr"/>
            <a:r>
              <a:rPr lang="en-US" altLang="ko-KR" sz="4400" b="1" dirty="0">
                <a:ln w="12700">
                  <a:solidFill>
                    <a:schemeClr val="bg1"/>
                  </a:solidFill>
                </a:ln>
                <a:solidFill>
                  <a:schemeClr val="accent1"/>
                </a:solidFill>
                <a:latin typeface="Arial" pitchFamily="34" charset="0"/>
                <a:cs typeface="Arial" pitchFamily="34" charset="0"/>
              </a:rPr>
              <a:t>04</a:t>
            </a:r>
            <a:endParaRPr lang="ko-KR" altLang="en-US" sz="4400" b="1" dirty="0">
              <a:ln w="12700">
                <a:solidFill>
                  <a:schemeClr val="bg1"/>
                </a:solidFill>
              </a:ln>
              <a:solidFill>
                <a:schemeClr val="accent1"/>
              </a:solidFill>
              <a:latin typeface="Arial" pitchFamily="34" charset="0"/>
              <a:cs typeface="Arial" pitchFamily="34" charset="0"/>
            </a:endParaRPr>
          </a:p>
        </p:txBody>
      </p:sp>
      <p:sp>
        <p:nvSpPr>
          <p:cNvPr id="42" name="TextBox 41">
            <a:extLst>
              <a:ext uri="{FF2B5EF4-FFF2-40B4-BE49-F238E27FC236}">
                <a16:creationId xmlns:a16="http://schemas.microsoft.com/office/drawing/2014/main" id="{4426340A-617C-48B4-B292-2A9592B425F0}"/>
              </a:ext>
            </a:extLst>
          </p:cNvPr>
          <p:cNvSpPr txBox="1"/>
          <p:nvPr/>
        </p:nvSpPr>
        <p:spPr>
          <a:xfrm>
            <a:off x="7374333" y="4917697"/>
            <a:ext cx="960339" cy="769441"/>
          </a:xfrm>
          <a:prstGeom prst="rect">
            <a:avLst/>
          </a:prstGeom>
          <a:noFill/>
        </p:spPr>
        <p:txBody>
          <a:bodyPr wrap="square" rtlCol="0">
            <a:spAutoFit/>
          </a:bodyPr>
          <a:lstStyle/>
          <a:p>
            <a:pPr algn="ctr"/>
            <a:r>
              <a:rPr lang="en-US" altLang="ko-KR" sz="4400" b="1" dirty="0">
                <a:ln w="12700">
                  <a:solidFill>
                    <a:schemeClr val="bg1"/>
                  </a:solidFill>
                </a:ln>
                <a:solidFill>
                  <a:schemeClr val="accent2"/>
                </a:solidFill>
                <a:latin typeface="Arial" pitchFamily="34" charset="0"/>
                <a:cs typeface="Arial" pitchFamily="34" charset="0"/>
              </a:rPr>
              <a:t>05</a:t>
            </a:r>
            <a:endParaRPr lang="ko-KR" altLang="en-US" sz="4400" b="1" dirty="0">
              <a:ln w="12700">
                <a:solidFill>
                  <a:schemeClr val="bg1"/>
                </a:solidFill>
              </a:ln>
              <a:solidFill>
                <a:schemeClr val="accent2"/>
              </a:solidFill>
              <a:latin typeface="Arial" pitchFamily="34" charset="0"/>
              <a:cs typeface="Arial" pitchFamily="34" charset="0"/>
            </a:endParaRPr>
          </a:p>
        </p:txBody>
      </p:sp>
      <p:sp>
        <p:nvSpPr>
          <p:cNvPr id="44" name="TextBox 43">
            <a:extLst>
              <a:ext uri="{FF2B5EF4-FFF2-40B4-BE49-F238E27FC236}">
                <a16:creationId xmlns:a16="http://schemas.microsoft.com/office/drawing/2014/main" id="{899394A0-46E6-427E-AEF0-33BC737A9A08}"/>
              </a:ext>
            </a:extLst>
          </p:cNvPr>
          <p:cNvSpPr txBox="1"/>
          <p:nvPr/>
        </p:nvSpPr>
        <p:spPr>
          <a:xfrm>
            <a:off x="8258981" y="5055988"/>
            <a:ext cx="2663905" cy="954107"/>
          </a:xfrm>
          <a:prstGeom prst="rect">
            <a:avLst/>
          </a:prstGeom>
          <a:noFill/>
        </p:spPr>
        <p:txBody>
          <a:bodyPr wrap="square" rtlCol="0">
            <a:spAutoFit/>
          </a:bodyPr>
          <a:lstStyle/>
          <a:p>
            <a:r>
              <a:rPr lang="en-US" altLang="zh-TW" sz="1400" dirty="0">
                <a:solidFill>
                  <a:schemeClr val="tx1">
                    <a:lumMod val="75000"/>
                    <a:lumOff val="25000"/>
                  </a:schemeClr>
                </a:solidFill>
                <a:latin typeface="Arial" pitchFamily="34" charset="0"/>
                <a:cs typeface="Arial" pitchFamily="34" charset="0"/>
              </a:rPr>
              <a:t>Most lawyers have worked in top tier law firms and have been involved in significant number of high profile cases.</a:t>
            </a:r>
          </a:p>
        </p:txBody>
      </p:sp>
      <p:sp>
        <p:nvSpPr>
          <p:cNvPr id="51" name="TextBox 38">
            <a:extLst>
              <a:ext uri="{FF2B5EF4-FFF2-40B4-BE49-F238E27FC236}">
                <a16:creationId xmlns:a16="http://schemas.microsoft.com/office/drawing/2014/main" id="{1944F676-145D-448A-96C7-D11A3FD4B504}"/>
              </a:ext>
            </a:extLst>
          </p:cNvPr>
          <p:cNvSpPr txBox="1"/>
          <p:nvPr/>
        </p:nvSpPr>
        <p:spPr>
          <a:xfrm>
            <a:off x="7374333" y="2654064"/>
            <a:ext cx="3209383" cy="1169551"/>
          </a:xfrm>
          <a:prstGeom prst="rect">
            <a:avLst/>
          </a:prstGeom>
          <a:noFill/>
        </p:spPr>
        <p:txBody>
          <a:bodyPr wrap="square" rtlCol="0">
            <a:spAutoFit/>
          </a:bodyPr>
          <a:lstStyle/>
          <a:p>
            <a:pPr algn="r"/>
            <a:r>
              <a:rPr lang="en-US" altLang="zh-TW" sz="1400" dirty="0">
                <a:solidFill>
                  <a:schemeClr val="tx1">
                    <a:lumMod val="75000"/>
                    <a:lumOff val="25000"/>
                  </a:schemeClr>
                </a:solidFill>
                <a:latin typeface="Arial" pitchFamily="34" charset="0"/>
                <a:cs typeface="Arial" pitchFamily="34" charset="0"/>
              </a:rPr>
              <a:t>Our lawyers </a:t>
            </a:r>
            <a:r>
              <a:rPr lang="en-US" altLang="zh-CN" sz="1400" dirty="0">
                <a:solidFill>
                  <a:schemeClr val="tx1">
                    <a:lumMod val="75000"/>
                    <a:lumOff val="25000"/>
                  </a:schemeClr>
                </a:solidFill>
                <a:latin typeface="Arial" pitchFamily="34" charset="0"/>
                <a:cs typeface="Arial" pitchFamily="34" charset="0"/>
              </a:rPr>
              <a:t>are qualified in</a:t>
            </a:r>
            <a:r>
              <a:rPr lang="en-US" altLang="zh-TW" sz="1400" dirty="0">
                <a:solidFill>
                  <a:schemeClr val="tx1">
                    <a:lumMod val="75000"/>
                    <a:lumOff val="25000"/>
                  </a:schemeClr>
                </a:solidFill>
                <a:latin typeface="Arial" pitchFamily="34" charset="0"/>
                <a:cs typeface="Arial" pitchFamily="34" charset="0"/>
              </a:rPr>
              <a:t> </a:t>
            </a:r>
            <a:r>
              <a:rPr lang="en-US" altLang="zh-TW" sz="1400" b="1" dirty="0">
                <a:solidFill>
                  <a:schemeClr val="tx1">
                    <a:lumMod val="75000"/>
                    <a:lumOff val="25000"/>
                  </a:schemeClr>
                </a:solidFill>
                <a:latin typeface="Arial" pitchFamily="34" charset="0"/>
                <a:cs typeface="Arial" pitchFamily="34" charset="0"/>
              </a:rPr>
              <a:t>Hong Kong</a:t>
            </a:r>
            <a:r>
              <a:rPr lang="en-US" altLang="zh-TW" sz="1400" dirty="0">
                <a:solidFill>
                  <a:schemeClr val="tx1">
                    <a:lumMod val="75000"/>
                    <a:lumOff val="25000"/>
                  </a:schemeClr>
                </a:solidFill>
                <a:latin typeface="Arial" pitchFamily="34" charset="0"/>
                <a:cs typeface="Arial" pitchFamily="34" charset="0"/>
              </a:rPr>
              <a:t>,</a:t>
            </a:r>
            <a:r>
              <a:rPr lang="en-US" altLang="zh-TW" sz="1400" b="1" dirty="0">
                <a:solidFill>
                  <a:schemeClr val="tx1">
                    <a:lumMod val="75000"/>
                    <a:lumOff val="25000"/>
                  </a:schemeClr>
                </a:solidFill>
                <a:latin typeface="Arial" pitchFamily="34" charset="0"/>
                <a:cs typeface="Arial" pitchFamily="34" charset="0"/>
              </a:rPr>
              <a:t> Mainland China </a:t>
            </a:r>
            <a:r>
              <a:rPr lang="en-US" altLang="zh-TW" sz="1400" dirty="0">
                <a:solidFill>
                  <a:schemeClr val="tx1">
                    <a:lumMod val="75000"/>
                    <a:lumOff val="25000"/>
                  </a:schemeClr>
                </a:solidFill>
                <a:latin typeface="Arial" pitchFamily="34" charset="0"/>
                <a:cs typeface="Arial" pitchFamily="34" charset="0"/>
              </a:rPr>
              <a:t>and </a:t>
            </a:r>
            <a:r>
              <a:rPr lang="en-US" altLang="zh-CN" sz="1400" dirty="0">
                <a:solidFill>
                  <a:schemeClr val="tx1">
                    <a:lumMod val="75000"/>
                    <a:lumOff val="25000"/>
                  </a:schemeClr>
                </a:solidFill>
                <a:latin typeface="Arial" pitchFamily="34" charset="0"/>
                <a:cs typeface="Arial" pitchFamily="34" charset="0"/>
              </a:rPr>
              <a:t>various</a:t>
            </a:r>
            <a:r>
              <a:rPr lang="en-US" altLang="zh-TW" sz="1400" dirty="0">
                <a:solidFill>
                  <a:schemeClr val="tx1">
                    <a:lumMod val="75000"/>
                    <a:lumOff val="25000"/>
                  </a:schemeClr>
                </a:solidFill>
                <a:latin typeface="Arial" pitchFamily="34" charset="0"/>
                <a:cs typeface="Arial" pitchFamily="34" charset="0"/>
              </a:rPr>
              <a:t> jurisdictions including </a:t>
            </a:r>
            <a:r>
              <a:rPr lang="en-US" altLang="zh-TW" sz="1400" b="1" dirty="0">
                <a:solidFill>
                  <a:schemeClr val="tx1">
                    <a:lumMod val="75000"/>
                    <a:lumOff val="25000"/>
                  </a:schemeClr>
                </a:solidFill>
                <a:latin typeface="Arial" pitchFamily="34" charset="0"/>
                <a:cs typeface="Arial" pitchFamily="34" charset="0"/>
              </a:rPr>
              <a:t>France, Korea, Japan,  Australia </a:t>
            </a:r>
            <a:r>
              <a:rPr lang="en-US" altLang="zh-TW" sz="1400" dirty="0">
                <a:solidFill>
                  <a:schemeClr val="tx1">
                    <a:lumMod val="75000"/>
                    <a:lumOff val="25000"/>
                  </a:schemeClr>
                </a:solidFill>
                <a:latin typeface="Arial" pitchFamily="34" charset="0"/>
                <a:cs typeface="Arial" pitchFamily="34" charset="0"/>
              </a:rPr>
              <a:t>and</a:t>
            </a:r>
            <a:r>
              <a:rPr lang="en-US" altLang="zh-TW" sz="1400" b="1" dirty="0">
                <a:solidFill>
                  <a:schemeClr val="tx1">
                    <a:lumMod val="75000"/>
                    <a:lumOff val="25000"/>
                  </a:schemeClr>
                </a:solidFill>
                <a:latin typeface="Arial" pitchFamily="34" charset="0"/>
                <a:cs typeface="Arial" pitchFamily="34" charset="0"/>
              </a:rPr>
              <a:t> United Kingdom</a:t>
            </a:r>
            <a:r>
              <a:rPr lang="en-US" altLang="zh-TW" sz="1400" dirty="0">
                <a:solidFill>
                  <a:schemeClr val="tx1">
                    <a:lumMod val="75000"/>
                    <a:lumOff val="25000"/>
                  </a:schemeClr>
                </a:solidFill>
                <a:latin typeface="Arial" pitchFamily="34" charset="0"/>
                <a:cs typeface="Arial" pitchFamily="34" charset="0"/>
              </a:rPr>
              <a:t>.</a:t>
            </a:r>
            <a:r>
              <a:rPr lang="en-US" altLang="ko-KR" sz="1400" dirty="0">
                <a:solidFill>
                  <a:schemeClr val="tx1">
                    <a:lumMod val="75000"/>
                    <a:lumOff val="25000"/>
                  </a:schemeClr>
                </a:solidFill>
                <a:latin typeface="Arial" pitchFamily="34" charset="0"/>
                <a:cs typeface="Arial" pitchFamily="34" charset="0"/>
              </a:rPr>
              <a:t>  </a:t>
            </a:r>
            <a:endParaRPr lang="ko-KR" altLang="en-US" sz="1400" dirty="0">
              <a:solidFill>
                <a:schemeClr val="tx1">
                  <a:lumMod val="65000"/>
                  <a:lumOff val="35000"/>
                </a:schemeClr>
              </a:solidFill>
              <a:latin typeface="Arial" pitchFamily="34" charset="0"/>
              <a:cs typeface="Arial" pitchFamily="34" charset="0"/>
            </a:endParaRPr>
          </a:p>
        </p:txBody>
      </p:sp>
      <p:sp>
        <p:nvSpPr>
          <p:cNvPr id="52" name="TextBox 40">
            <a:extLst>
              <a:ext uri="{FF2B5EF4-FFF2-40B4-BE49-F238E27FC236}">
                <a16:creationId xmlns:a16="http://schemas.microsoft.com/office/drawing/2014/main" id="{C50E24A4-1921-4776-8154-9F29C65911EF}"/>
              </a:ext>
            </a:extLst>
          </p:cNvPr>
          <p:cNvSpPr txBox="1"/>
          <p:nvPr/>
        </p:nvSpPr>
        <p:spPr>
          <a:xfrm>
            <a:off x="9623377" y="1882081"/>
            <a:ext cx="960339" cy="769441"/>
          </a:xfrm>
          <a:prstGeom prst="rect">
            <a:avLst/>
          </a:prstGeom>
          <a:noFill/>
        </p:spPr>
        <p:txBody>
          <a:bodyPr wrap="square" rtlCol="0">
            <a:spAutoFit/>
          </a:bodyPr>
          <a:lstStyle/>
          <a:p>
            <a:pPr algn="ctr"/>
            <a:r>
              <a:rPr lang="en-US" altLang="ko-KR" sz="4400" b="1" dirty="0">
                <a:ln w="12700">
                  <a:solidFill>
                    <a:schemeClr val="bg1"/>
                  </a:solidFill>
                </a:ln>
                <a:solidFill>
                  <a:schemeClr val="accent1"/>
                </a:solidFill>
                <a:latin typeface="Arial" pitchFamily="34" charset="0"/>
                <a:cs typeface="Arial" pitchFamily="34" charset="0"/>
              </a:rPr>
              <a:t>03</a:t>
            </a:r>
            <a:endParaRPr lang="ko-KR" altLang="en-US" sz="4400" b="1" dirty="0">
              <a:ln w="12700">
                <a:solidFill>
                  <a:schemeClr val="bg1"/>
                </a:solidFill>
              </a:ln>
              <a:solidFill>
                <a:schemeClr val="accent1"/>
              </a:solidFill>
              <a:latin typeface="Arial" pitchFamily="34" charset="0"/>
              <a:cs typeface="Arial" pitchFamily="34" charset="0"/>
            </a:endParaRPr>
          </a:p>
        </p:txBody>
      </p:sp>
      <p:sp>
        <p:nvSpPr>
          <p:cNvPr id="53" name="TextBox 41">
            <a:extLst>
              <a:ext uri="{FF2B5EF4-FFF2-40B4-BE49-F238E27FC236}">
                <a16:creationId xmlns:a16="http://schemas.microsoft.com/office/drawing/2014/main" id="{4426340A-617C-48B4-B292-2A9592B425F0}"/>
              </a:ext>
            </a:extLst>
          </p:cNvPr>
          <p:cNvSpPr txBox="1"/>
          <p:nvPr/>
        </p:nvSpPr>
        <p:spPr>
          <a:xfrm>
            <a:off x="903351" y="1965078"/>
            <a:ext cx="960339" cy="769441"/>
          </a:xfrm>
          <a:prstGeom prst="rect">
            <a:avLst/>
          </a:prstGeom>
          <a:noFill/>
        </p:spPr>
        <p:txBody>
          <a:bodyPr wrap="square" rtlCol="0">
            <a:spAutoFit/>
          </a:bodyPr>
          <a:lstStyle/>
          <a:p>
            <a:pPr algn="ctr"/>
            <a:r>
              <a:rPr lang="en-US" altLang="ko-KR" sz="4400" b="1" dirty="0">
                <a:ln w="12700">
                  <a:solidFill>
                    <a:schemeClr val="bg1"/>
                  </a:solidFill>
                </a:ln>
                <a:solidFill>
                  <a:schemeClr val="accent2"/>
                </a:solidFill>
                <a:latin typeface="Arial" pitchFamily="34" charset="0"/>
                <a:cs typeface="Arial" pitchFamily="34" charset="0"/>
              </a:rPr>
              <a:t>01</a:t>
            </a:r>
            <a:endParaRPr lang="ko-KR" altLang="en-US" sz="4400" b="1" dirty="0">
              <a:ln w="12700">
                <a:solidFill>
                  <a:schemeClr val="bg1"/>
                </a:solidFill>
              </a:ln>
              <a:solidFill>
                <a:schemeClr val="accent2"/>
              </a:solidFill>
              <a:latin typeface="Arial" pitchFamily="34" charset="0"/>
              <a:cs typeface="Arial" pitchFamily="34" charset="0"/>
            </a:endParaRPr>
          </a:p>
        </p:txBody>
      </p:sp>
      <p:sp>
        <p:nvSpPr>
          <p:cNvPr id="54" name="TextBox 43">
            <a:extLst>
              <a:ext uri="{FF2B5EF4-FFF2-40B4-BE49-F238E27FC236}">
                <a16:creationId xmlns:a16="http://schemas.microsoft.com/office/drawing/2014/main" id="{899394A0-46E6-427E-AEF0-33BC737A9A08}"/>
              </a:ext>
            </a:extLst>
          </p:cNvPr>
          <p:cNvSpPr txBox="1"/>
          <p:nvPr/>
        </p:nvSpPr>
        <p:spPr>
          <a:xfrm>
            <a:off x="1755709" y="2054035"/>
            <a:ext cx="2059792" cy="954107"/>
          </a:xfrm>
          <a:prstGeom prst="rect">
            <a:avLst/>
          </a:prstGeom>
          <a:noFill/>
        </p:spPr>
        <p:txBody>
          <a:bodyPr wrap="square" rtlCol="0">
            <a:spAutoFit/>
          </a:bodyPr>
          <a:lstStyle/>
          <a:p>
            <a:pPr>
              <a:defRPr/>
            </a:pPr>
            <a:r>
              <a:rPr lang="fr-FR" altLang="zh-TW" sz="1400" dirty="0">
                <a:solidFill>
                  <a:schemeClr val="tx1">
                    <a:lumMod val="75000"/>
                    <a:lumOff val="25000"/>
                  </a:schemeClr>
                </a:solidFill>
                <a:latin typeface="Arial" pitchFamily="34" charset="0"/>
                <a:cs typeface="Arial" pitchFamily="34" charset="0"/>
              </a:rPr>
              <a:t>O</a:t>
            </a:r>
            <a:r>
              <a:rPr lang="en-GB" altLang="zh-TW" sz="1400" dirty="0" err="1">
                <a:solidFill>
                  <a:schemeClr val="tx1">
                    <a:lumMod val="75000"/>
                    <a:lumOff val="25000"/>
                  </a:schemeClr>
                </a:solidFill>
                <a:latin typeface="Arial" pitchFamily="34" charset="0"/>
                <a:cs typeface="Arial" pitchFamily="34" charset="0"/>
              </a:rPr>
              <a:t>ur</a:t>
            </a:r>
            <a:r>
              <a:rPr lang="en-GB" altLang="zh-TW" sz="1400" dirty="0">
                <a:solidFill>
                  <a:schemeClr val="tx1">
                    <a:lumMod val="75000"/>
                    <a:lumOff val="25000"/>
                  </a:schemeClr>
                </a:solidFill>
                <a:latin typeface="Arial" pitchFamily="34" charset="0"/>
                <a:cs typeface="Arial" pitchFamily="34" charset="0"/>
              </a:rPr>
              <a:t> first class legal services to </a:t>
            </a:r>
            <a:r>
              <a:rPr lang="en-GB" altLang="zh-TW" sz="1400" b="1" dirty="0">
                <a:solidFill>
                  <a:schemeClr val="tx1">
                    <a:lumMod val="75000"/>
                    <a:lumOff val="25000"/>
                  </a:schemeClr>
                </a:solidFill>
                <a:latin typeface="Arial" pitchFamily="34" charset="0"/>
                <a:cs typeface="Arial" pitchFamily="34" charset="0"/>
              </a:rPr>
              <a:t>HK</a:t>
            </a:r>
            <a:r>
              <a:rPr lang="en-GB" altLang="zh-TW" sz="1400" dirty="0">
                <a:solidFill>
                  <a:schemeClr val="tx1">
                    <a:lumMod val="75000"/>
                    <a:lumOff val="25000"/>
                  </a:schemeClr>
                </a:solidFill>
                <a:latin typeface="Arial" pitchFamily="34" charset="0"/>
                <a:cs typeface="Arial" pitchFamily="34" charset="0"/>
              </a:rPr>
              <a:t>, </a:t>
            </a:r>
            <a:r>
              <a:rPr lang="en-GB" altLang="zh-TW" sz="1400" b="1" dirty="0">
                <a:solidFill>
                  <a:schemeClr val="tx1">
                    <a:lumMod val="75000"/>
                    <a:lumOff val="25000"/>
                  </a:schemeClr>
                </a:solidFill>
                <a:latin typeface="Arial" pitchFamily="34" charset="0"/>
                <a:cs typeface="Arial" pitchFamily="34" charset="0"/>
              </a:rPr>
              <a:t>PRC</a:t>
            </a:r>
            <a:r>
              <a:rPr lang="en-GB" altLang="zh-TW" sz="1400" dirty="0">
                <a:solidFill>
                  <a:schemeClr val="tx1">
                    <a:lumMod val="75000"/>
                    <a:lumOff val="25000"/>
                  </a:schemeClr>
                </a:solidFill>
                <a:latin typeface="Arial" pitchFamily="34" charset="0"/>
                <a:cs typeface="Arial" pitchFamily="34" charset="0"/>
              </a:rPr>
              <a:t> and </a:t>
            </a:r>
            <a:r>
              <a:rPr lang="en-GB" altLang="zh-TW" sz="1400" b="1" dirty="0">
                <a:solidFill>
                  <a:schemeClr val="tx1">
                    <a:lumMod val="75000"/>
                    <a:lumOff val="25000"/>
                  </a:schemeClr>
                </a:solidFill>
                <a:latin typeface="Arial" pitchFamily="34" charset="0"/>
                <a:cs typeface="Arial" pitchFamily="34" charset="0"/>
              </a:rPr>
              <a:t>international</a:t>
            </a:r>
            <a:r>
              <a:rPr lang="en-GB" altLang="zh-TW" sz="1400" dirty="0">
                <a:solidFill>
                  <a:schemeClr val="tx1">
                    <a:lumMod val="75000"/>
                    <a:lumOff val="25000"/>
                  </a:schemeClr>
                </a:solidFill>
                <a:latin typeface="Arial" pitchFamily="34" charset="0"/>
                <a:cs typeface="Arial" pitchFamily="34" charset="0"/>
              </a:rPr>
              <a:t> clients.</a:t>
            </a:r>
            <a:r>
              <a:rPr lang="fr-FR" altLang="zh-TW" sz="1400" dirty="0">
                <a:solidFill>
                  <a:schemeClr val="tx1">
                    <a:lumMod val="75000"/>
                    <a:lumOff val="25000"/>
                  </a:schemeClr>
                </a:solidFill>
                <a:latin typeface="Arial" pitchFamily="34" charset="0"/>
                <a:cs typeface="Arial" pitchFamily="34" charset="0"/>
              </a:rPr>
              <a:t> </a:t>
            </a:r>
          </a:p>
        </p:txBody>
      </p:sp>
    </p:spTree>
    <p:extLst>
      <p:ext uri="{BB962C8B-B14F-4D97-AF65-F5344CB8AC3E}">
        <p14:creationId xmlns:p14="http://schemas.microsoft.com/office/powerpoint/2010/main" val="1880845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94637F-0877-415F-B894-DFAA9D9D0554}"/>
              </a:ext>
            </a:extLst>
          </p:cNvPr>
          <p:cNvGrpSpPr/>
          <p:nvPr/>
        </p:nvGrpSpPr>
        <p:grpSpPr>
          <a:xfrm>
            <a:off x="0" y="2620492"/>
            <a:ext cx="11696700" cy="3452582"/>
            <a:chOff x="1803955" y="3980625"/>
            <a:chExt cx="14680093" cy="4740966"/>
          </a:xfrm>
        </p:grpSpPr>
        <p:sp>
          <p:nvSpPr>
            <p:cNvPr id="3" name="자유형: 도형 2">
              <a:extLst>
                <a:ext uri="{FF2B5EF4-FFF2-40B4-BE49-F238E27FC236}">
                  <a16:creationId xmlns:a16="http://schemas.microsoft.com/office/drawing/2014/main" id="{8A45099C-197E-4F9D-9557-FBE957256BFD}"/>
                </a:ext>
              </a:extLst>
            </p:cNvPr>
            <p:cNvSpPr/>
            <p:nvPr/>
          </p:nvSpPr>
          <p:spPr>
            <a:xfrm>
              <a:off x="10936145" y="3980625"/>
              <a:ext cx="5547903" cy="4740966"/>
            </a:xfrm>
            <a:custGeom>
              <a:avLst/>
              <a:gdLst>
                <a:gd name="connsiteX0" fmla="*/ 0 w 3698602"/>
                <a:gd name="connsiteY0" fmla="*/ 0 h 3160644"/>
                <a:gd name="connsiteX1" fmla="*/ 3698602 w 3698602"/>
                <a:gd name="connsiteY1" fmla="*/ 0 h 3160644"/>
                <a:gd name="connsiteX2" fmla="*/ 3698602 w 3698602"/>
                <a:gd name="connsiteY2" fmla="*/ 3160644 h 3160644"/>
                <a:gd name="connsiteX3" fmla="*/ 3160643 w 3698602"/>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3698602" h="3160644">
                  <a:moveTo>
                    <a:pt x="0" y="0"/>
                  </a:moveTo>
                  <a:lnTo>
                    <a:pt x="3698602" y="0"/>
                  </a:lnTo>
                  <a:lnTo>
                    <a:pt x="3698602" y="3160644"/>
                  </a:lnTo>
                  <a:lnTo>
                    <a:pt x="3160643" y="3160644"/>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자유형: 도형 3">
              <a:extLst>
                <a:ext uri="{FF2B5EF4-FFF2-40B4-BE49-F238E27FC236}">
                  <a16:creationId xmlns:a16="http://schemas.microsoft.com/office/drawing/2014/main" id="{8DDDD2F8-27DE-49F5-BD25-022D79FD446E}"/>
                </a:ext>
              </a:extLst>
            </p:cNvPr>
            <p:cNvSpPr/>
            <p:nvPr/>
          </p:nvSpPr>
          <p:spPr>
            <a:xfrm>
              <a:off x="1803955" y="3980625"/>
              <a:ext cx="13873157" cy="4740966"/>
            </a:xfrm>
            <a:custGeom>
              <a:avLst/>
              <a:gdLst>
                <a:gd name="connsiteX0" fmla="*/ 0 w 9248771"/>
                <a:gd name="connsiteY0" fmla="*/ 0 h 3160644"/>
                <a:gd name="connsiteX1" fmla="*/ 6088128 w 9248771"/>
                <a:gd name="connsiteY1" fmla="*/ 0 h 3160644"/>
                <a:gd name="connsiteX2" fmla="*/ 9248771 w 9248771"/>
                <a:gd name="connsiteY2" fmla="*/ 3160644 h 3160644"/>
                <a:gd name="connsiteX3" fmla="*/ 0 w 9248771"/>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9248771" h="3160644">
                  <a:moveTo>
                    <a:pt x="0" y="0"/>
                  </a:moveTo>
                  <a:lnTo>
                    <a:pt x="6088128" y="0"/>
                  </a:lnTo>
                  <a:lnTo>
                    <a:pt x="9248771" y="3160644"/>
                  </a:lnTo>
                  <a:lnTo>
                    <a:pt x="0" y="31606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 name="Title 1">
            <a:extLst>
              <a:ext uri="{FF2B5EF4-FFF2-40B4-BE49-F238E27FC236}">
                <a16:creationId xmlns:a16="http://schemas.microsoft.com/office/drawing/2014/main" id="{895A71CC-0E00-4B53-936B-5A20E5A9D190}"/>
              </a:ext>
            </a:extLst>
          </p:cNvPr>
          <p:cNvSpPr txBox="1">
            <a:spLocks/>
          </p:cNvSpPr>
          <p:nvPr/>
        </p:nvSpPr>
        <p:spPr>
          <a:xfrm>
            <a:off x="507273" y="721994"/>
            <a:ext cx="4741030" cy="139401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zh-CN" sz="2800" b="1" dirty="0">
                <a:solidFill>
                  <a:schemeClr val="accent5">
                    <a:lumMod val="75000"/>
                  </a:schemeClr>
                </a:solidFill>
                <a:effectLst>
                  <a:outerShdw blurRad="38100" dist="38100" dir="2700000" algn="tl">
                    <a:srgbClr val="C0C0C0"/>
                  </a:outerShdw>
                </a:effectLst>
                <a:ea typeface="华文中宋" panose="02010600040101010101" pitchFamily="2" charset="-122"/>
                <a:cs typeface="Gill Sans MT"/>
              </a:rPr>
              <a:t> </a:t>
            </a:r>
            <a:r>
              <a:rPr lang="en-US" altLang="zh-CN" sz="2800" b="1" dirty="0">
                <a:solidFill>
                  <a:schemeClr val="accent5">
                    <a:lumMod val="75000"/>
                  </a:schemeClr>
                </a:solidFill>
                <a:ea typeface="华文中宋" panose="02010600040101010101" pitchFamily="2" charset="-122"/>
                <a:cs typeface="Gill Sans MT"/>
              </a:rPr>
              <a:t>SPENCER-WEST LLP</a:t>
            </a:r>
            <a:endParaRPr lang="ko-KR" altLang="en-US" sz="2800" dirty="0"/>
          </a:p>
        </p:txBody>
      </p:sp>
      <p:sp>
        <p:nvSpPr>
          <p:cNvPr id="10" name="TextBox 9">
            <a:extLst>
              <a:ext uri="{FF2B5EF4-FFF2-40B4-BE49-F238E27FC236}">
                <a16:creationId xmlns:a16="http://schemas.microsoft.com/office/drawing/2014/main" id="{5F405C8D-577B-47F2-982F-D6A7114100EB}"/>
              </a:ext>
            </a:extLst>
          </p:cNvPr>
          <p:cNvSpPr txBox="1"/>
          <p:nvPr/>
        </p:nvSpPr>
        <p:spPr>
          <a:xfrm>
            <a:off x="8135546" y="3013502"/>
            <a:ext cx="2708824" cy="830997"/>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Get a modern PowerPoint  Presentation that is beautifully designed. </a:t>
            </a:r>
            <a:endParaRPr lang="ko-KR" altLang="en-US" sz="16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057DF286-435A-4AF1-87BD-EDA4B375BD69}"/>
              </a:ext>
            </a:extLst>
          </p:cNvPr>
          <p:cNvSpPr txBox="1"/>
          <p:nvPr/>
        </p:nvSpPr>
        <p:spPr>
          <a:xfrm>
            <a:off x="507273" y="2620492"/>
            <a:ext cx="6807600" cy="3108543"/>
          </a:xfrm>
          <a:prstGeom prst="rect">
            <a:avLst/>
          </a:prstGeom>
          <a:noFill/>
        </p:spPr>
        <p:txBody>
          <a:bodyPr wrap="square" rtlCol="0">
            <a:spAutoFit/>
          </a:bodyPr>
          <a:lstStyle/>
          <a:p>
            <a:pPr marL="285750" indent="-285750" algn="just">
              <a:buFont typeface="Arial" panose="020B0604020202020204" pitchFamily="34" charset="0"/>
              <a:buChar char="•"/>
            </a:pPr>
            <a:endParaRPr lang="en-US" altLang="zh-HK" sz="1400" dirty="0">
              <a:solidFill>
                <a:schemeClr val="bg1"/>
              </a:solidFill>
              <a:cs typeface="Arial" pitchFamily="34" charset="0"/>
            </a:endParaRPr>
          </a:p>
          <a:p>
            <a:pPr marL="285750" indent="-285750" algn="just">
              <a:buFont typeface="Arial" panose="020B0604020202020204" pitchFamily="34" charset="0"/>
              <a:buChar char="•"/>
            </a:pPr>
            <a:r>
              <a:rPr lang="en-US" altLang="zh-HK" sz="1400" dirty="0">
                <a:solidFill>
                  <a:schemeClr val="bg1"/>
                </a:solidFill>
                <a:cs typeface="Arial" pitchFamily="34" charset="0"/>
              </a:rPr>
              <a:t>A leading full-service international law firm based in London, UK.</a:t>
            </a:r>
          </a:p>
          <a:p>
            <a:pPr marL="285750" indent="-285750" algn="just">
              <a:buFont typeface="Arial" panose="020B0604020202020204" pitchFamily="34" charset="0"/>
              <a:buChar char="•"/>
            </a:pPr>
            <a:endParaRPr lang="en-US" altLang="zh-HK" sz="1400" dirty="0">
              <a:solidFill>
                <a:schemeClr val="bg1"/>
              </a:solidFill>
              <a:cs typeface="Arial" pitchFamily="34" charset="0"/>
            </a:endParaRPr>
          </a:p>
          <a:p>
            <a:pPr marL="285750" indent="-285750">
              <a:buFont typeface="Arial" panose="020B0604020202020204" pitchFamily="34" charset="0"/>
              <a:buChar char="•"/>
            </a:pPr>
            <a:r>
              <a:rPr lang="en-US" altLang="zh-HK" sz="1400" dirty="0">
                <a:solidFill>
                  <a:schemeClr val="bg1"/>
                </a:solidFill>
                <a:cs typeface="Arial" pitchFamily="34" charset="0"/>
              </a:rPr>
              <a:t>Established in 2010, 11 offices around the globe,  more than 100 solicitors</a:t>
            </a:r>
          </a:p>
          <a:p>
            <a:pPr marL="285750" indent="-285750">
              <a:buFont typeface="Arial" panose="020B0604020202020204" pitchFamily="34" charset="0"/>
              <a:buChar char="•"/>
            </a:pPr>
            <a:endParaRPr lang="en-US" altLang="zh-HK" sz="1400" dirty="0">
              <a:solidFill>
                <a:schemeClr val="bg1"/>
              </a:solidFill>
              <a:cs typeface="Arial" pitchFamily="34" charset="0"/>
            </a:endParaRPr>
          </a:p>
          <a:p>
            <a:pPr marL="285750" indent="-285750">
              <a:buFont typeface="Arial" panose="020B0604020202020204" pitchFamily="34" charset="0"/>
              <a:buChar char="•"/>
            </a:pPr>
            <a:r>
              <a:rPr lang="en-US" altLang="zh-HK" sz="1400" dirty="0">
                <a:solidFill>
                  <a:schemeClr val="bg1"/>
                </a:solidFill>
                <a:cs typeface="Arial" pitchFamily="34" charset="0"/>
              </a:rPr>
              <a:t>Value in flexible and collaborative culture, focus on business growth.</a:t>
            </a:r>
          </a:p>
          <a:p>
            <a:pPr marL="285750" indent="-285750">
              <a:buFont typeface="Arial" panose="020B0604020202020204" pitchFamily="34" charset="0"/>
              <a:buChar char="•"/>
            </a:pPr>
            <a:endParaRPr lang="en-US" altLang="zh-HK" sz="1400" dirty="0">
              <a:solidFill>
                <a:schemeClr val="bg1"/>
              </a:solidFill>
              <a:cs typeface="Arial" pitchFamily="34" charset="0"/>
            </a:endParaRPr>
          </a:p>
          <a:p>
            <a:pPr marL="285750" indent="-285750">
              <a:buFont typeface="Arial" panose="020B0604020202020204" pitchFamily="34" charset="0"/>
              <a:buChar char="•"/>
            </a:pPr>
            <a:r>
              <a:rPr lang="en-US" altLang="zh-HK" sz="1400" dirty="0">
                <a:solidFill>
                  <a:schemeClr val="bg1"/>
                </a:solidFill>
                <a:cs typeface="Arial" pitchFamily="34" charset="0"/>
              </a:rPr>
              <a:t>Strong international presence &amp; global outlook capabilities. </a:t>
            </a:r>
          </a:p>
          <a:p>
            <a:pPr marL="285750" indent="-285750">
              <a:buFont typeface="Arial" panose="020B0604020202020204" pitchFamily="34" charset="0"/>
              <a:buChar char="•"/>
            </a:pPr>
            <a:endParaRPr lang="en-US" altLang="zh-HK" sz="1400" dirty="0">
              <a:solidFill>
                <a:schemeClr val="bg1"/>
              </a:solidFill>
              <a:cs typeface="Arial" pitchFamily="34" charset="0"/>
            </a:endParaRPr>
          </a:p>
          <a:p>
            <a:pPr marL="285750" indent="-285750">
              <a:buFont typeface="Arial" panose="020B0604020202020204" pitchFamily="34" charset="0"/>
              <a:buChar char="•"/>
            </a:pPr>
            <a:r>
              <a:rPr lang="en-US" altLang="zh-HK" sz="1400" dirty="0">
                <a:solidFill>
                  <a:schemeClr val="bg1"/>
                </a:solidFill>
                <a:cs typeface="Arial" pitchFamily="34" charset="0"/>
              </a:rPr>
              <a:t>Full association with FONGS.</a:t>
            </a:r>
          </a:p>
          <a:p>
            <a:endParaRPr lang="en-US" altLang="zh-HK" sz="1400" dirty="0">
              <a:solidFill>
                <a:schemeClr val="bg1"/>
              </a:solidFill>
              <a:cs typeface="Arial" pitchFamily="34" charset="0"/>
            </a:endParaRPr>
          </a:p>
          <a:p>
            <a:pPr marL="285750" indent="-285750">
              <a:buFont typeface="Arial" panose="020B0604020202020204" pitchFamily="34" charset="0"/>
              <a:buChar char="•"/>
            </a:pPr>
            <a:r>
              <a:rPr lang="en-US" altLang="zh-HK" sz="1400" dirty="0">
                <a:solidFill>
                  <a:schemeClr val="bg1"/>
                </a:solidFill>
                <a:cs typeface="Arial" pitchFamily="34" charset="0"/>
              </a:rPr>
              <a:t>Address: Longbow House, 20 Chiswell Street, London EC1Y 4TW</a:t>
            </a:r>
          </a:p>
          <a:p>
            <a:pPr marL="285750" indent="-285750">
              <a:buFont typeface="Arial" panose="020B0604020202020204" pitchFamily="34" charset="0"/>
              <a:buChar char="•"/>
            </a:pPr>
            <a:r>
              <a:rPr lang="en-US" altLang="zh-HK" sz="1400" dirty="0">
                <a:solidFill>
                  <a:schemeClr val="bg1"/>
                </a:solidFill>
                <a:cs typeface="Arial" pitchFamily="34" charset="0"/>
              </a:rPr>
              <a:t>E-mail : info@spencer-west.com</a:t>
            </a:r>
          </a:p>
          <a:p>
            <a:pPr marL="285750" indent="-285750">
              <a:buFont typeface="Arial" panose="020B0604020202020204" pitchFamily="34" charset="0"/>
              <a:buChar char="•"/>
            </a:pPr>
            <a:endParaRPr lang="fr-FR" altLang="zh-HK" sz="1400" dirty="0">
              <a:solidFill>
                <a:schemeClr val="bg1"/>
              </a:solidFill>
              <a:cs typeface="Arial" pitchFamily="34" charset="0"/>
            </a:endParaRPr>
          </a:p>
        </p:txBody>
      </p:sp>
      <p:pic>
        <p:nvPicPr>
          <p:cNvPr id="8" name="圖片版面配置區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513" r="21513"/>
          <a:stretch>
            <a:fillRect/>
          </a:stretch>
        </p:blipFill>
        <p:spPr/>
      </p:pic>
    </p:spTree>
    <p:extLst>
      <p:ext uri="{BB962C8B-B14F-4D97-AF65-F5344CB8AC3E}">
        <p14:creationId xmlns:p14="http://schemas.microsoft.com/office/powerpoint/2010/main" val="2657318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94637F-0877-415F-B894-DFAA9D9D0554}"/>
              </a:ext>
            </a:extLst>
          </p:cNvPr>
          <p:cNvGrpSpPr/>
          <p:nvPr/>
        </p:nvGrpSpPr>
        <p:grpSpPr>
          <a:xfrm>
            <a:off x="0" y="2268411"/>
            <a:ext cx="11696700" cy="3804663"/>
            <a:chOff x="1803955" y="3980625"/>
            <a:chExt cx="14680093" cy="4740966"/>
          </a:xfrm>
        </p:grpSpPr>
        <p:sp>
          <p:nvSpPr>
            <p:cNvPr id="3" name="자유형: 도형 2">
              <a:extLst>
                <a:ext uri="{FF2B5EF4-FFF2-40B4-BE49-F238E27FC236}">
                  <a16:creationId xmlns:a16="http://schemas.microsoft.com/office/drawing/2014/main" id="{8A45099C-197E-4F9D-9557-FBE957256BFD}"/>
                </a:ext>
              </a:extLst>
            </p:cNvPr>
            <p:cNvSpPr/>
            <p:nvPr/>
          </p:nvSpPr>
          <p:spPr>
            <a:xfrm>
              <a:off x="10936145" y="3980625"/>
              <a:ext cx="5547903" cy="4740966"/>
            </a:xfrm>
            <a:custGeom>
              <a:avLst/>
              <a:gdLst>
                <a:gd name="connsiteX0" fmla="*/ 0 w 3698602"/>
                <a:gd name="connsiteY0" fmla="*/ 0 h 3160644"/>
                <a:gd name="connsiteX1" fmla="*/ 3698602 w 3698602"/>
                <a:gd name="connsiteY1" fmla="*/ 0 h 3160644"/>
                <a:gd name="connsiteX2" fmla="*/ 3698602 w 3698602"/>
                <a:gd name="connsiteY2" fmla="*/ 3160644 h 3160644"/>
                <a:gd name="connsiteX3" fmla="*/ 3160643 w 3698602"/>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3698602" h="3160644">
                  <a:moveTo>
                    <a:pt x="0" y="0"/>
                  </a:moveTo>
                  <a:lnTo>
                    <a:pt x="3698602" y="0"/>
                  </a:lnTo>
                  <a:lnTo>
                    <a:pt x="3698602" y="3160644"/>
                  </a:lnTo>
                  <a:lnTo>
                    <a:pt x="3160643" y="3160644"/>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자유형: 도형 3">
              <a:extLst>
                <a:ext uri="{FF2B5EF4-FFF2-40B4-BE49-F238E27FC236}">
                  <a16:creationId xmlns:a16="http://schemas.microsoft.com/office/drawing/2014/main" id="{8DDDD2F8-27DE-49F5-BD25-022D79FD446E}"/>
                </a:ext>
              </a:extLst>
            </p:cNvPr>
            <p:cNvSpPr/>
            <p:nvPr/>
          </p:nvSpPr>
          <p:spPr>
            <a:xfrm>
              <a:off x="1803955" y="3980625"/>
              <a:ext cx="13873157" cy="4740966"/>
            </a:xfrm>
            <a:custGeom>
              <a:avLst/>
              <a:gdLst>
                <a:gd name="connsiteX0" fmla="*/ 0 w 9248771"/>
                <a:gd name="connsiteY0" fmla="*/ 0 h 3160644"/>
                <a:gd name="connsiteX1" fmla="*/ 6088128 w 9248771"/>
                <a:gd name="connsiteY1" fmla="*/ 0 h 3160644"/>
                <a:gd name="connsiteX2" fmla="*/ 9248771 w 9248771"/>
                <a:gd name="connsiteY2" fmla="*/ 3160644 h 3160644"/>
                <a:gd name="connsiteX3" fmla="*/ 0 w 9248771"/>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9248771" h="3160644">
                  <a:moveTo>
                    <a:pt x="0" y="0"/>
                  </a:moveTo>
                  <a:lnTo>
                    <a:pt x="6088128" y="0"/>
                  </a:lnTo>
                  <a:lnTo>
                    <a:pt x="9248771" y="3160644"/>
                  </a:lnTo>
                  <a:lnTo>
                    <a:pt x="0" y="31606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 name="Title 1">
            <a:extLst>
              <a:ext uri="{FF2B5EF4-FFF2-40B4-BE49-F238E27FC236}">
                <a16:creationId xmlns:a16="http://schemas.microsoft.com/office/drawing/2014/main" id="{895A71CC-0E00-4B53-936B-5A20E5A9D190}"/>
              </a:ext>
            </a:extLst>
          </p:cNvPr>
          <p:cNvSpPr txBox="1">
            <a:spLocks/>
          </p:cNvSpPr>
          <p:nvPr/>
        </p:nvSpPr>
        <p:spPr>
          <a:xfrm>
            <a:off x="274320" y="874394"/>
            <a:ext cx="5655430" cy="139401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zh-CN" sz="2800" b="1" dirty="0">
                <a:solidFill>
                  <a:schemeClr val="accent5">
                    <a:lumMod val="75000"/>
                  </a:schemeClr>
                </a:solidFill>
                <a:effectLst>
                  <a:outerShdw blurRad="38100" dist="38100" dir="2700000" algn="tl">
                    <a:srgbClr val="C0C0C0"/>
                  </a:outerShdw>
                </a:effectLst>
                <a:ea typeface="华文中宋" panose="02010600040101010101" pitchFamily="2" charset="-122"/>
                <a:cs typeface="Gill Sans MT"/>
              </a:rPr>
              <a:t> </a:t>
            </a:r>
            <a:r>
              <a:rPr lang="en-US" altLang="zh-CN" sz="2800" b="1" dirty="0">
                <a:solidFill>
                  <a:schemeClr val="accent5">
                    <a:lumMod val="75000"/>
                  </a:schemeClr>
                </a:solidFill>
                <a:ea typeface="华文中宋" panose="02010600040101010101" pitchFamily="2" charset="-122"/>
                <a:cs typeface="Gill Sans MT"/>
              </a:rPr>
              <a:t>JOOWON ATTORNEYS AT LAW</a:t>
            </a:r>
          </a:p>
          <a:p>
            <a:pPr algn="ctr"/>
            <a:r>
              <a:rPr lang="en-HK" altLang="ko-KR" sz="2800" dirty="0"/>
              <a:t>(</a:t>
            </a:r>
            <a:r>
              <a:rPr lang="ko-KR" altLang="en-US" sz="2800" b="1" dirty="0">
                <a:latin typeface="Batang" panose="02030600000101010101" pitchFamily="18" charset="-127"/>
                <a:ea typeface="Batang" panose="02030600000101010101" pitchFamily="18" charset="-127"/>
              </a:rPr>
              <a:t>법무법인 주원</a:t>
            </a:r>
            <a:r>
              <a:rPr lang="en-HK" altLang="ko-KR" sz="2800" dirty="0"/>
              <a:t>)</a:t>
            </a:r>
            <a:endParaRPr lang="ko-KR" altLang="en-US" sz="2800" dirty="0"/>
          </a:p>
        </p:txBody>
      </p:sp>
      <p:sp>
        <p:nvSpPr>
          <p:cNvPr id="10" name="TextBox 9">
            <a:extLst>
              <a:ext uri="{FF2B5EF4-FFF2-40B4-BE49-F238E27FC236}">
                <a16:creationId xmlns:a16="http://schemas.microsoft.com/office/drawing/2014/main" id="{5F405C8D-577B-47F2-982F-D6A7114100EB}"/>
              </a:ext>
            </a:extLst>
          </p:cNvPr>
          <p:cNvSpPr txBox="1"/>
          <p:nvPr/>
        </p:nvSpPr>
        <p:spPr>
          <a:xfrm>
            <a:off x="8135546" y="3013502"/>
            <a:ext cx="2708824" cy="830997"/>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Get a modern PowerPoint  Presentation that is beautifully designed. </a:t>
            </a:r>
            <a:endParaRPr lang="ko-KR" altLang="en-US" sz="16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057DF286-435A-4AF1-87BD-EDA4B375BD69}"/>
              </a:ext>
            </a:extLst>
          </p:cNvPr>
          <p:cNvSpPr txBox="1"/>
          <p:nvPr/>
        </p:nvSpPr>
        <p:spPr>
          <a:xfrm>
            <a:off x="417311" y="2444176"/>
            <a:ext cx="6429338" cy="3323987"/>
          </a:xfrm>
          <a:prstGeom prst="rect">
            <a:avLst/>
          </a:prstGeom>
          <a:noFill/>
        </p:spPr>
        <p:txBody>
          <a:bodyPr wrap="square" rtlCol="0">
            <a:spAutoFit/>
          </a:bodyPr>
          <a:lstStyle/>
          <a:p>
            <a:pPr marL="285750" indent="-285750" algn="just">
              <a:buFont typeface="Arial" panose="020B0604020202020204" pitchFamily="34" charset="0"/>
              <a:buChar char="•"/>
            </a:pPr>
            <a:r>
              <a:rPr lang="en-US" altLang="zh-HK" sz="1400" dirty="0">
                <a:solidFill>
                  <a:schemeClr val="bg1"/>
                </a:solidFill>
                <a:cs typeface="Arial" pitchFamily="34" charset="0"/>
              </a:rPr>
              <a:t>A full-service law firm based in Seoul, Korea</a:t>
            </a:r>
          </a:p>
          <a:p>
            <a:pPr marL="285750" indent="-285750" algn="just">
              <a:buFont typeface="Arial" panose="020B0604020202020204" pitchFamily="34" charset="0"/>
              <a:buChar char="•"/>
            </a:pPr>
            <a:endParaRPr lang="en-US" altLang="zh-HK" sz="1400" dirty="0">
              <a:solidFill>
                <a:schemeClr val="bg1"/>
              </a:solidFill>
              <a:cs typeface="Arial" pitchFamily="34" charset="0"/>
            </a:endParaRPr>
          </a:p>
          <a:p>
            <a:pPr marL="285750" indent="-285750">
              <a:buFont typeface="Arial" panose="020B0604020202020204" pitchFamily="34" charset="0"/>
              <a:buChar char="•"/>
            </a:pPr>
            <a:r>
              <a:rPr lang="en-HK" altLang="zh-HK" sz="1400" dirty="0">
                <a:solidFill>
                  <a:schemeClr val="bg1"/>
                </a:solidFill>
                <a:cs typeface="Arial" pitchFamily="34" charset="0"/>
              </a:rPr>
              <a:t>Established in 2009 by Mr. Lee </a:t>
            </a:r>
            <a:r>
              <a:rPr lang="en-HK" altLang="zh-HK" sz="1400" dirty="0" err="1">
                <a:solidFill>
                  <a:schemeClr val="bg1"/>
                </a:solidFill>
                <a:cs typeface="Arial" pitchFamily="34" charset="0"/>
              </a:rPr>
              <a:t>Kun</a:t>
            </a:r>
            <a:r>
              <a:rPr lang="en-HK" altLang="zh-HK" sz="1400" dirty="0">
                <a:solidFill>
                  <a:schemeClr val="bg1"/>
                </a:solidFill>
                <a:cs typeface="Arial" pitchFamily="34" charset="0"/>
              </a:rPr>
              <a:t> Kae, one of the most experienced and respected lawyers in South Korea. </a:t>
            </a:r>
          </a:p>
          <a:p>
            <a:pPr marL="285750" indent="-285750">
              <a:buFont typeface="Arial" panose="020B0604020202020204" pitchFamily="34" charset="0"/>
              <a:buChar char="•"/>
            </a:pPr>
            <a:endParaRPr lang="en-HK" altLang="zh-HK" sz="1400" dirty="0">
              <a:solidFill>
                <a:schemeClr val="bg1"/>
              </a:solidFill>
              <a:cs typeface="Arial" pitchFamily="34" charset="0"/>
            </a:endParaRPr>
          </a:p>
          <a:p>
            <a:pPr marL="285750" indent="-285750">
              <a:buFont typeface="Arial" panose="020B0604020202020204" pitchFamily="34" charset="0"/>
              <a:buChar char="•"/>
            </a:pPr>
            <a:r>
              <a:rPr lang="en-HK" altLang="zh-HK" sz="1400" dirty="0">
                <a:solidFill>
                  <a:schemeClr val="bg1"/>
                </a:solidFill>
                <a:cs typeface="Arial" pitchFamily="34" charset="0"/>
              </a:rPr>
              <a:t>With focus in ‘one-stop total services’, more than 80 talented lawyers, patent lawyers, CPAs and professional advisers assist clients in the firm’s four branch offices in Korea.</a:t>
            </a:r>
          </a:p>
          <a:p>
            <a:pPr marL="285750" indent="-285750">
              <a:buFont typeface="Arial" panose="020B0604020202020204" pitchFamily="34" charset="0"/>
              <a:buChar char="•"/>
            </a:pPr>
            <a:endParaRPr lang="en-HK" altLang="zh-HK" sz="1400" dirty="0">
              <a:solidFill>
                <a:schemeClr val="bg1"/>
              </a:solidFill>
              <a:cs typeface="Arial" pitchFamily="34" charset="0"/>
            </a:endParaRPr>
          </a:p>
          <a:p>
            <a:pPr marL="285750" indent="-285750">
              <a:buFont typeface="Arial" panose="020B0604020202020204" pitchFamily="34" charset="0"/>
              <a:buChar char="•"/>
            </a:pPr>
            <a:r>
              <a:rPr lang="en-HK" altLang="zh-HK" sz="1400" dirty="0">
                <a:solidFill>
                  <a:schemeClr val="bg1"/>
                </a:solidFill>
                <a:cs typeface="Arial" pitchFamily="34" charset="0"/>
              </a:rPr>
              <a:t>Our associate, Mr Justin Kim, is an adviser of </a:t>
            </a:r>
            <a:r>
              <a:rPr lang="en-HK" altLang="zh-HK" sz="1400" dirty="0" err="1">
                <a:solidFill>
                  <a:schemeClr val="bg1"/>
                </a:solidFill>
                <a:cs typeface="Arial" pitchFamily="34" charset="0"/>
              </a:rPr>
              <a:t>Joowon</a:t>
            </a:r>
            <a:r>
              <a:rPr lang="en-HK" altLang="zh-HK" sz="1400" dirty="0">
                <a:solidFill>
                  <a:schemeClr val="bg1"/>
                </a:solidFill>
                <a:cs typeface="Arial" pitchFamily="34" charset="0"/>
              </a:rPr>
              <a:t> Attorneys at Law.</a:t>
            </a:r>
          </a:p>
          <a:p>
            <a:pPr marL="285750" indent="-285750">
              <a:buFont typeface="Arial" panose="020B0604020202020204" pitchFamily="34" charset="0"/>
              <a:buChar char="•"/>
            </a:pPr>
            <a:endParaRPr lang="en-HK" altLang="zh-HK" sz="1400" dirty="0">
              <a:solidFill>
                <a:schemeClr val="bg1"/>
              </a:solidFill>
              <a:cs typeface="Arial" pitchFamily="34" charset="0"/>
            </a:endParaRPr>
          </a:p>
          <a:p>
            <a:pPr marL="285750" indent="-285750">
              <a:buFont typeface="Arial" panose="020B0604020202020204" pitchFamily="34" charset="0"/>
              <a:buChar char="•"/>
            </a:pPr>
            <a:r>
              <a:rPr lang="en-HK" altLang="zh-HK" sz="1400" dirty="0">
                <a:solidFill>
                  <a:schemeClr val="bg1"/>
                </a:solidFill>
                <a:cs typeface="Arial" pitchFamily="34" charset="0"/>
              </a:rPr>
              <a:t>Association with FONGS.</a:t>
            </a:r>
          </a:p>
          <a:p>
            <a:pPr marL="285750" indent="-285750">
              <a:buFont typeface="Arial" panose="020B0604020202020204" pitchFamily="34" charset="0"/>
              <a:buChar char="•"/>
            </a:pPr>
            <a:endParaRPr lang="en-HK" altLang="zh-HK" sz="1400" dirty="0">
              <a:solidFill>
                <a:schemeClr val="bg1"/>
              </a:solidFill>
              <a:cs typeface="Arial" pitchFamily="34" charset="0"/>
            </a:endParaRPr>
          </a:p>
          <a:p>
            <a:pPr marL="285750" indent="-285750">
              <a:buFont typeface="Arial" panose="020B0604020202020204" pitchFamily="34" charset="0"/>
              <a:buChar char="•"/>
            </a:pPr>
            <a:r>
              <a:rPr lang="en-US" altLang="zh-HK" sz="1400" dirty="0">
                <a:solidFill>
                  <a:schemeClr val="bg1"/>
                </a:solidFill>
                <a:cs typeface="Arial" pitchFamily="34" charset="0"/>
              </a:rPr>
              <a:t>Address:(06050) 6F, 711, </a:t>
            </a:r>
            <a:r>
              <a:rPr lang="en-US" altLang="zh-HK" sz="1400" dirty="0" err="1">
                <a:solidFill>
                  <a:schemeClr val="bg1"/>
                </a:solidFill>
                <a:cs typeface="Arial" pitchFamily="34" charset="0"/>
              </a:rPr>
              <a:t>Eonju-ro</a:t>
            </a:r>
            <a:r>
              <a:rPr lang="en-US" altLang="zh-HK" sz="1400" dirty="0">
                <a:solidFill>
                  <a:schemeClr val="bg1"/>
                </a:solidFill>
                <a:cs typeface="Arial" pitchFamily="34" charset="0"/>
              </a:rPr>
              <a:t>, Gangnam-</a:t>
            </a:r>
            <a:r>
              <a:rPr lang="en-US" altLang="zh-HK" sz="1400" dirty="0" err="1">
                <a:solidFill>
                  <a:schemeClr val="bg1"/>
                </a:solidFill>
                <a:cs typeface="Arial" pitchFamily="34" charset="0"/>
              </a:rPr>
              <a:t>gu</a:t>
            </a:r>
            <a:r>
              <a:rPr lang="en-US" altLang="zh-HK" sz="1400" dirty="0">
                <a:solidFill>
                  <a:schemeClr val="bg1"/>
                </a:solidFill>
                <a:cs typeface="Arial" pitchFamily="34" charset="0"/>
              </a:rPr>
              <a:t>, Seoul, Republic of Korea</a:t>
            </a:r>
          </a:p>
          <a:p>
            <a:pPr marL="285750" indent="-285750">
              <a:buFont typeface="Arial" panose="020B0604020202020204" pitchFamily="34" charset="0"/>
              <a:buChar char="•"/>
            </a:pPr>
            <a:r>
              <a:rPr lang="en-HK" altLang="zh-HK" sz="1400" dirty="0">
                <a:solidFill>
                  <a:schemeClr val="bg1"/>
                </a:solidFill>
                <a:cs typeface="Arial" pitchFamily="34" charset="0"/>
              </a:rPr>
              <a:t>E-mail : joowon@joowonlaw.com</a:t>
            </a:r>
          </a:p>
        </p:txBody>
      </p:sp>
      <p:pic>
        <p:nvPicPr>
          <p:cNvPr id="8" name="圖片版面配置區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513" r="21513"/>
          <a:stretch>
            <a:fillRect/>
          </a:stretch>
        </p:blipFill>
        <p:spPr/>
      </p:pic>
    </p:spTree>
    <p:extLst>
      <p:ext uri="{BB962C8B-B14F-4D97-AF65-F5344CB8AC3E}">
        <p14:creationId xmlns:p14="http://schemas.microsoft.com/office/powerpoint/2010/main" val="2937863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94637F-0877-415F-B894-DFAA9D9D0554}"/>
              </a:ext>
            </a:extLst>
          </p:cNvPr>
          <p:cNvGrpSpPr/>
          <p:nvPr/>
        </p:nvGrpSpPr>
        <p:grpSpPr>
          <a:xfrm>
            <a:off x="0" y="2424223"/>
            <a:ext cx="11696700" cy="3648851"/>
            <a:chOff x="1803955" y="3980625"/>
            <a:chExt cx="14680093" cy="4740966"/>
          </a:xfrm>
        </p:grpSpPr>
        <p:sp>
          <p:nvSpPr>
            <p:cNvPr id="3" name="자유형: 도형 2">
              <a:extLst>
                <a:ext uri="{FF2B5EF4-FFF2-40B4-BE49-F238E27FC236}">
                  <a16:creationId xmlns:a16="http://schemas.microsoft.com/office/drawing/2014/main" id="{8A45099C-197E-4F9D-9557-FBE957256BFD}"/>
                </a:ext>
              </a:extLst>
            </p:cNvPr>
            <p:cNvSpPr/>
            <p:nvPr/>
          </p:nvSpPr>
          <p:spPr>
            <a:xfrm>
              <a:off x="10936145" y="3980625"/>
              <a:ext cx="5547903" cy="4740966"/>
            </a:xfrm>
            <a:custGeom>
              <a:avLst/>
              <a:gdLst>
                <a:gd name="connsiteX0" fmla="*/ 0 w 3698602"/>
                <a:gd name="connsiteY0" fmla="*/ 0 h 3160644"/>
                <a:gd name="connsiteX1" fmla="*/ 3698602 w 3698602"/>
                <a:gd name="connsiteY1" fmla="*/ 0 h 3160644"/>
                <a:gd name="connsiteX2" fmla="*/ 3698602 w 3698602"/>
                <a:gd name="connsiteY2" fmla="*/ 3160644 h 3160644"/>
                <a:gd name="connsiteX3" fmla="*/ 3160643 w 3698602"/>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3698602" h="3160644">
                  <a:moveTo>
                    <a:pt x="0" y="0"/>
                  </a:moveTo>
                  <a:lnTo>
                    <a:pt x="3698602" y="0"/>
                  </a:lnTo>
                  <a:lnTo>
                    <a:pt x="3698602" y="3160644"/>
                  </a:lnTo>
                  <a:lnTo>
                    <a:pt x="3160643" y="3160644"/>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자유형: 도형 3">
              <a:extLst>
                <a:ext uri="{FF2B5EF4-FFF2-40B4-BE49-F238E27FC236}">
                  <a16:creationId xmlns:a16="http://schemas.microsoft.com/office/drawing/2014/main" id="{8DDDD2F8-27DE-49F5-BD25-022D79FD446E}"/>
                </a:ext>
              </a:extLst>
            </p:cNvPr>
            <p:cNvSpPr/>
            <p:nvPr/>
          </p:nvSpPr>
          <p:spPr>
            <a:xfrm>
              <a:off x="1803955" y="3980625"/>
              <a:ext cx="13873157" cy="4740966"/>
            </a:xfrm>
            <a:custGeom>
              <a:avLst/>
              <a:gdLst>
                <a:gd name="connsiteX0" fmla="*/ 0 w 9248771"/>
                <a:gd name="connsiteY0" fmla="*/ 0 h 3160644"/>
                <a:gd name="connsiteX1" fmla="*/ 6088128 w 9248771"/>
                <a:gd name="connsiteY1" fmla="*/ 0 h 3160644"/>
                <a:gd name="connsiteX2" fmla="*/ 9248771 w 9248771"/>
                <a:gd name="connsiteY2" fmla="*/ 3160644 h 3160644"/>
                <a:gd name="connsiteX3" fmla="*/ 0 w 9248771"/>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9248771" h="3160644">
                  <a:moveTo>
                    <a:pt x="0" y="0"/>
                  </a:moveTo>
                  <a:lnTo>
                    <a:pt x="6088128" y="0"/>
                  </a:lnTo>
                  <a:lnTo>
                    <a:pt x="9248771" y="3160644"/>
                  </a:lnTo>
                  <a:lnTo>
                    <a:pt x="0" y="31606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 name="Title 1">
            <a:extLst>
              <a:ext uri="{FF2B5EF4-FFF2-40B4-BE49-F238E27FC236}">
                <a16:creationId xmlns:a16="http://schemas.microsoft.com/office/drawing/2014/main" id="{895A71CC-0E00-4B53-936B-5A20E5A9D190}"/>
              </a:ext>
            </a:extLst>
          </p:cNvPr>
          <p:cNvSpPr txBox="1">
            <a:spLocks/>
          </p:cNvSpPr>
          <p:nvPr/>
        </p:nvSpPr>
        <p:spPr>
          <a:xfrm>
            <a:off x="685800" y="721994"/>
            <a:ext cx="5464930" cy="139401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zh-CN" sz="2800" b="1" dirty="0">
                <a:solidFill>
                  <a:schemeClr val="accent5">
                    <a:lumMod val="75000"/>
                  </a:schemeClr>
                </a:solidFill>
                <a:effectLst>
                  <a:outerShdw blurRad="38100" dist="38100" dir="2700000" algn="tl">
                    <a:srgbClr val="C0C0C0"/>
                  </a:outerShdw>
                </a:effectLst>
                <a:ea typeface="华文中宋" panose="02010600040101010101" pitchFamily="2" charset="-122"/>
                <a:cs typeface="Gill Sans MT"/>
              </a:rPr>
              <a:t> </a:t>
            </a:r>
            <a:r>
              <a:rPr lang="en-US" altLang="zh-CN" sz="2800" b="1" dirty="0">
                <a:solidFill>
                  <a:schemeClr val="accent5">
                    <a:lumMod val="75000"/>
                  </a:schemeClr>
                </a:solidFill>
                <a:ea typeface="华文中宋" panose="02010600040101010101" pitchFamily="2" charset="-122"/>
                <a:cs typeface="Gill Sans MT"/>
              </a:rPr>
              <a:t>ZLF LAW FIRM</a:t>
            </a:r>
          </a:p>
          <a:p>
            <a:r>
              <a:rPr lang="en-HK" altLang="zh-TW" sz="2000" b="1" dirty="0">
                <a:solidFill>
                  <a:schemeClr val="tx1"/>
                </a:solidFill>
                <a:latin typeface="Batang" panose="02030600000101010101" pitchFamily="18" charset="-127"/>
                <a:ea typeface="Batang" panose="02030600000101010101" pitchFamily="18" charset="-127"/>
                <a:cs typeface="Gill Sans MT"/>
              </a:rPr>
              <a:t>(</a:t>
            </a:r>
            <a:r>
              <a:rPr lang="zh-TW" altLang="en-US" sz="2000" b="1" dirty="0">
                <a:solidFill>
                  <a:schemeClr val="tx1"/>
                </a:solidFill>
                <a:latin typeface="Batang" panose="02030600000101010101" pitchFamily="18" charset="-127"/>
                <a:ea typeface="Batang" panose="02030600000101010101" pitchFamily="18" charset="-127"/>
                <a:cs typeface="Gill Sans MT"/>
              </a:rPr>
              <a:t>中銀</a:t>
            </a:r>
            <a:r>
              <a:rPr lang="en-US" altLang="zh-TW" sz="2000" b="1" dirty="0">
                <a:solidFill>
                  <a:schemeClr val="tx1"/>
                </a:solidFill>
                <a:latin typeface="Batang" panose="02030600000101010101" pitchFamily="18" charset="-127"/>
                <a:ea typeface="Batang" panose="02030600000101010101" pitchFamily="18" charset="-127"/>
                <a:cs typeface="Gill Sans MT"/>
              </a:rPr>
              <a:t>-</a:t>
            </a:r>
            <a:r>
              <a:rPr lang="zh-TW" altLang="en-US" sz="2000" b="1" dirty="0">
                <a:solidFill>
                  <a:schemeClr val="tx1"/>
                </a:solidFill>
                <a:latin typeface="Batang" panose="02030600000101010101" pitchFamily="18" charset="-127"/>
                <a:ea typeface="Batang" panose="02030600000101010101" pitchFamily="18" charset="-127"/>
                <a:cs typeface="Gill Sans MT"/>
              </a:rPr>
              <a:t>力圖</a:t>
            </a:r>
            <a:r>
              <a:rPr lang="en-US" altLang="zh-TW" sz="2000" b="1" dirty="0">
                <a:solidFill>
                  <a:schemeClr val="tx1"/>
                </a:solidFill>
                <a:latin typeface="Batang" panose="02030600000101010101" pitchFamily="18" charset="-127"/>
                <a:ea typeface="Batang" panose="02030600000101010101" pitchFamily="18" charset="-127"/>
                <a:cs typeface="Gill Sans MT"/>
              </a:rPr>
              <a:t>-</a:t>
            </a:r>
            <a:r>
              <a:rPr lang="zh-TW" altLang="en-US" sz="2000" b="1" dirty="0">
                <a:solidFill>
                  <a:schemeClr val="tx1"/>
                </a:solidFill>
                <a:latin typeface="Batang" panose="02030600000101010101" pitchFamily="18" charset="-127"/>
                <a:ea typeface="Batang" panose="02030600000101010101" pitchFamily="18" charset="-127"/>
                <a:cs typeface="Gill Sans MT"/>
              </a:rPr>
              <a:t>方氏 </a:t>
            </a:r>
            <a:r>
              <a:rPr lang="en-US" altLang="zh-TW" sz="2000" b="1" dirty="0">
                <a:solidFill>
                  <a:schemeClr val="tx1"/>
                </a:solidFill>
                <a:latin typeface="Batang" panose="02030600000101010101" pitchFamily="18" charset="-127"/>
                <a:ea typeface="Batang" panose="02030600000101010101" pitchFamily="18" charset="-127"/>
                <a:cs typeface="Gill Sans MT"/>
              </a:rPr>
              <a:t>(</a:t>
            </a:r>
            <a:r>
              <a:rPr lang="zh-TW" altLang="en-US" sz="2000" b="1" dirty="0">
                <a:solidFill>
                  <a:schemeClr val="tx1"/>
                </a:solidFill>
                <a:latin typeface="Batang" panose="02030600000101010101" pitchFamily="18" charset="-127"/>
                <a:ea typeface="Batang" panose="02030600000101010101" pitchFamily="18" charset="-127"/>
                <a:cs typeface="Gill Sans MT"/>
              </a:rPr>
              <a:t>橫琴</a:t>
            </a:r>
            <a:r>
              <a:rPr lang="en-US" altLang="zh-TW" sz="2000" b="1" dirty="0">
                <a:solidFill>
                  <a:schemeClr val="tx1"/>
                </a:solidFill>
                <a:latin typeface="Batang" panose="02030600000101010101" pitchFamily="18" charset="-127"/>
                <a:ea typeface="Batang" panose="02030600000101010101" pitchFamily="18" charset="-127"/>
                <a:cs typeface="Gill Sans MT"/>
              </a:rPr>
              <a:t>) </a:t>
            </a:r>
            <a:r>
              <a:rPr lang="zh-TW" altLang="en-US" sz="2000" b="1" dirty="0">
                <a:solidFill>
                  <a:schemeClr val="tx1"/>
                </a:solidFill>
                <a:latin typeface="Batang" panose="02030600000101010101" pitchFamily="18" charset="-127"/>
                <a:ea typeface="Batang" panose="02030600000101010101" pitchFamily="18" charset="-127"/>
                <a:cs typeface="Gill Sans MT"/>
              </a:rPr>
              <a:t>聯營律師事務所</a:t>
            </a:r>
            <a:r>
              <a:rPr lang="en-US" altLang="zh-TW" sz="2000" b="1" dirty="0">
                <a:solidFill>
                  <a:schemeClr val="tx1"/>
                </a:solidFill>
                <a:latin typeface="Batang" panose="02030600000101010101" pitchFamily="18" charset="-127"/>
                <a:ea typeface="Batang" panose="02030600000101010101" pitchFamily="18" charset="-127"/>
                <a:cs typeface="Gill Sans MT"/>
              </a:rPr>
              <a:t>)</a:t>
            </a:r>
            <a:endParaRPr lang="ko-KR" altLang="en-US" sz="2000" dirty="0">
              <a:solidFill>
                <a:schemeClr val="tx1"/>
              </a:solidFill>
              <a:latin typeface="Batang" panose="02030600000101010101" pitchFamily="18" charset="-127"/>
              <a:ea typeface="Batang" panose="02030600000101010101" pitchFamily="18" charset="-127"/>
            </a:endParaRPr>
          </a:p>
        </p:txBody>
      </p:sp>
      <p:sp>
        <p:nvSpPr>
          <p:cNvPr id="10" name="TextBox 9">
            <a:extLst>
              <a:ext uri="{FF2B5EF4-FFF2-40B4-BE49-F238E27FC236}">
                <a16:creationId xmlns:a16="http://schemas.microsoft.com/office/drawing/2014/main" id="{5F405C8D-577B-47F2-982F-D6A7114100EB}"/>
              </a:ext>
            </a:extLst>
          </p:cNvPr>
          <p:cNvSpPr txBox="1"/>
          <p:nvPr/>
        </p:nvSpPr>
        <p:spPr>
          <a:xfrm>
            <a:off x="8135546" y="3013502"/>
            <a:ext cx="2708824" cy="830997"/>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Get a modern PowerPoint  Presentation that is beautifully designed. </a:t>
            </a:r>
            <a:endParaRPr lang="ko-KR" altLang="en-US" sz="16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057DF286-435A-4AF1-87BD-EDA4B375BD69}"/>
              </a:ext>
            </a:extLst>
          </p:cNvPr>
          <p:cNvSpPr txBox="1"/>
          <p:nvPr/>
        </p:nvSpPr>
        <p:spPr>
          <a:xfrm>
            <a:off x="495300" y="2749087"/>
            <a:ext cx="6997301" cy="3108543"/>
          </a:xfrm>
          <a:prstGeom prst="rect">
            <a:avLst/>
          </a:prstGeom>
          <a:noFill/>
        </p:spPr>
        <p:txBody>
          <a:bodyPr wrap="square" rtlCol="0">
            <a:spAutoFit/>
          </a:bodyPr>
          <a:lstStyle/>
          <a:p>
            <a:pPr marL="285750" indent="-285750" algn="just">
              <a:buFont typeface="Arial" panose="020B0604020202020204" pitchFamily="34" charset="0"/>
              <a:buChar char="•"/>
            </a:pPr>
            <a:r>
              <a:rPr lang="en-HK" altLang="zh-HK" sz="1400" dirty="0">
                <a:solidFill>
                  <a:schemeClr val="bg1"/>
                </a:solidFill>
                <a:cs typeface="Arial" pitchFamily="34" charset="0"/>
              </a:rPr>
              <a:t>Joint Venture of </a:t>
            </a:r>
            <a:r>
              <a:rPr lang="en-US" altLang="zh-HK" sz="1400" dirty="0">
                <a:solidFill>
                  <a:schemeClr val="bg1"/>
                </a:solidFill>
                <a:cs typeface="Arial" pitchFamily="34" charset="0"/>
              </a:rPr>
              <a:t>law firms from mainland </a:t>
            </a:r>
            <a:r>
              <a:rPr lang="en-US" altLang="zh-HK" sz="1400" b="1" dirty="0">
                <a:solidFill>
                  <a:schemeClr val="bg1"/>
                </a:solidFill>
                <a:cs typeface="Arial" pitchFamily="34" charset="0"/>
              </a:rPr>
              <a:t>China, Hong Kong</a:t>
            </a:r>
            <a:r>
              <a:rPr lang="en-US" altLang="zh-HK" sz="1400" dirty="0">
                <a:solidFill>
                  <a:schemeClr val="bg1"/>
                </a:solidFill>
                <a:cs typeface="Arial" pitchFamily="34" charset="0"/>
              </a:rPr>
              <a:t> and </a:t>
            </a:r>
            <a:r>
              <a:rPr lang="en-US" altLang="zh-HK" sz="1400" b="1" dirty="0">
                <a:solidFill>
                  <a:schemeClr val="bg1"/>
                </a:solidFill>
                <a:cs typeface="Arial" pitchFamily="34" charset="0"/>
              </a:rPr>
              <a:t>Macau</a:t>
            </a:r>
          </a:p>
          <a:p>
            <a:pPr marL="285750" indent="-285750" algn="just">
              <a:buFont typeface="Arial" panose="020B0604020202020204" pitchFamily="34" charset="0"/>
              <a:buChar char="•"/>
            </a:pPr>
            <a:endParaRPr lang="en-US" altLang="zh-HK" sz="1400" dirty="0">
              <a:solidFill>
                <a:schemeClr val="bg1"/>
              </a:solidFill>
              <a:cs typeface="Arial" pitchFamily="34" charset="0"/>
            </a:endParaRPr>
          </a:p>
          <a:p>
            <a:pPr marL="285750" indent="-285750">
              <a:buFont typeface="Arial" panose="020B0604020202020204" pitchFamily="34" charset="0"/>
              <a:buChar char="•"/>
            </a:pPr>
            <a:r>
              <a:rPr lang="en-HK" altLang="zh-HK" sz="1400" dirty="0">
                <a:solidFill>
                  <a:schemeClr val="bg1"/>
                </a:solidFill>
                <a:cs typeface="Arial" pitchFamily="34" charset="0"/>
              </a:rPr>
              <a:t>The three partners include:</a:t>
            </a:r>
            <a:br>
              <a:rPr lang="en-US" altLang="zh-HK" sz="1400" dirty="0">
                <a:solidFill>
                  <a:schemeClr val="bg1"/>
                </a:solidFill>
                <a:cs typeface="Arial" pitchFamily="34" charset="0"/>
              </a:rPr>
            </a:br>
            <a:r>
              <a:rPr lang="en-US" altLang="zh-HK" sz="1400" dirty="0">
                <a:solidFill>
                  <a:schemeClr val="bg1"/>
                </a:solidFill>
                <a:cs typeface="Arial" pitchFamily="34" charset="0"/>
              </a:rPr>
              <a:t>- Zhong Yin Law Firm (Beijing);</a:t>
            </a:r>
            <a:br>
              <a:rPr lang="en-US" altLang="zh-HK" sz="1400" dirty="0">
                <a:solidFill>
                  <a:schemeClr val="bg1"/>
                </a:solidFill>
                <a:cs typeface="Arial" pitchFamily="34" charset="0"/>
              </a:rPr>
            </a:br>
            <a:r>
              <a:rPr lang="en-US" altLang="zh-HK" sz="1400" dirty="0">
                <a:solidFill>
                  <a:schemeClr val="bg1"/>
                </a:solidFill>
                <a:cs typeface="Arial" pitchFamily="34" charset="0"/>
              </a:rPr>
              <a:t>- FONGS Lawyers (Hong Kong); and</a:t>
            </a:r>
            <a:br>
              <a:rPr lang="en-US" altLang="zh-HK" sz="1400" dirty="0">
                <a:solidFill>
                  <a:schemeClr val="bg1"/>
                </a:solidFill>
                <a:cs typeface="Arial" pitchFamily="34" charset="0"/>
              </a:rPr>
            </a:br>
            <a:r>
              <a:rPr lang="en-US" altLang="zh-HK" sz="1400" dirty="0">
                <a:solidFill>
                  <a:schemeClr val="bg1"/>
                </a:solidFill>
                <a:cs typeface="Arial" pitchFamily="34" charset="0"/>
              </a:rPr>
              <a:t>- </a:t>
            </a:r>
            <a:r>
              <a:rPr lang="en-US" altLang="zh-HK" sz="1400" dirty="0" err="1">
                <a:solidFill>
                  <a:schemeClr val="bg1"/>
                </a:solidFill>
                <a:cs typeface="Arial" pitchFamily="34" charset="0"/>
              </a:rPr>
              <a:t>Rato</a:t>
            </a:r>
            <a:r>
              <a:rPr lang="en-US" altLang="zh-HK" sz="1400" dirty="0">
                <a:solidFill>
                  <a:schemeClr val="bg1"/>
                </a:solidFill>
                <a:cs typeface="Arial" pitchFamily="34" charset="0"/>
              </a:rPr>
              <a:t>, Ling Lei &amp; Cortes (Macau). </a:t>
            </a:r>
          </a:p>
          <a:p>
            <a:pPr algn="just"/>
            <a:endParaRPr lang="fr-FR" altLang="zh-HK" sz="1400" dirty="0">
              <a:solidFill>
                <a:schemeClr val="bg1"/>
              </a:solidFill>
              <a:cs typeface="Arial" pitchFamily="34" charset="0"/>
            </a:endParaRPr>
          </a:p>
          <a:p>
            <a:pPr marL="285750" indent="-285750" algn="just">
              <a:buFont typeface="Arial" panose="020B0604020202020204" pitchFamily="34" charset="0"/>
              <a:buChar char="•"/>
            </a:pPr>
            <a:r>
              <a:rPr lang="en-US" altLang="zh-HK" sz="1400" dirty="0">
                <a:solidFill>
                  <a:schemeClr val="bg1"/>
                </a:solidFill>
                <a:cs typeface="Arial" pitchFamily="34" charset="0"/>
              </a:rPr>
              <a:t>Focus on clients in all cross-border matters in China, HK &amp; Macau in all practice areas, including but not limited to, corporate finance, investment, dispute resolution as well as in international intellectual property.</a:t>
            </a:r>
          </a:p>
          <a:p>
            <a:pPr marL="285750" indent="-285750" algn="just">
              <a:buFont typeface="Arial" panose="020B0604020202020204" pitchFamily="34" charset="0"/>
              <a:buChar char="•"/>
            </a:pPr>
            <a:endParaRPr lang="en-US" altLang="zh-HK" sz="1400" dirty="0">
              <a:solidFill>
                <a:schemeClr val="bg1"/>
              </a:solidFill>
              <a:cs typeface="Arial" pitchFamily="34" charset="0"/>
            </a:endParaRPr>
          </a:p>
          <a:p>
            <a:pPr marL="285750" indent="-285750" algn="just">
              <a:buFont typeface="Arial" panose="020B0604020202020204" pitchFamily="34" charset="0"/>
              <a:buChar char="•"/>
            </a:pPr>
            <a:r>
              <a:rPr lang="en-US" altLang="zh-HK" sz="1400" dirty="0">
                <a:solidFill>
                  <a:schemeClr val="bg1"/>
                </a:solidFill>
                <a:cs typeface="Arial" pitchFamily="34" charset="0"/>
              </a:rPr>
              <a:t>Address</a:t>
            </a:r>
            <a:r>
              <a:rPr lang="zh-HK" altLang="en-US" sz="1400" dirty="0">
                <a:solidFill>
                  <a:schemeClr val="bg1"/>
                </a:solidFill>
                <a:cs typeface="Arial" pitchFamily="34" charset="0"/>
              </a:rPr>
              <a:t>：</a:t>
            </a:r>
            <a:r>
              <a:rPr lang="en-US" altLang="zh-HK" sz="1400" dirty="0">
                <a:solidFill>
                  <a:schemeClr val="bg1"/>
                </a:solidFill>
                <a:cs typeface="Arial" pitchFamily="34" charset="0"/>
              </a:rPr>
              <a:t>Tower 19, Creative Valley, </a:t>
            </a:r>
            <a:r>
              <a:rPr lang="en-US" altLang="zh-HK" sz="1400" dirty="0" err="1">
                <a:solidFill>
                  <a:schemeClr val="bg1"/>
                </a:solidFill>
                <a:cs typeface="Arial" pitchFamily="34" charset="0"/>
              </a:rPr>
              <a:t>Hengqin</a:t>
            </a:r>
            <a:r>
              <a:rPr lang="en-US" altLang="zh-HK" sz="1400" dirty="0">
                <a:solidFill>
                  <a:schemeClr val="bg1"/>
                </a:solidFill>
                <a:cs typeface="Arial" pitchFamily="34" charset="0"/>
              </a:rPr>
              <a:t> District, Zhuhai, Guangdong, China</a:t>
            </a:r>
          </a:p>
          <a:p>
            <a:pPr marL="285750" indent="-285750" algn="just">
              <a:buFont typeface="Arial" panose="020B0604020202020204" pitchFamily="34" charset="0"/>
              <a:buChar char="•"/>
            </a:pPr>
            <a:r>
              <a:rPr lang="fr-FR" altLang="zh-HK" sz="1400">
                <a:solidFill>
                  <a:schemeClr val="bg1"/>
                </a:solidFill>
                <a:cs typeface="Arial" pitchFamily="34" charset="0"/>
              </a:rPr>
              <a:t>Email</a:t>
            </a:r>
            <a:r>
              <a:rPr lang="zh-HK" altLang="fr-FR" sz="1400" dirty="0">
                <a:solidFill>
                  <a:schemeClr val="bg1"/>
                </a:solidFill>
                <a:cs typeface="Arial" pitchFamily="34" charset="0"/>
              </a:rPr>
              <a:t>：</a:t>
            </a:r>
            <a:r>
              <a:rPr lang="fr-FR" altLang="zh-HK" sz="1400" dirty="0">
                <a:solidFill>
                  <a:schemeClr val="bg1"/>
                </a:solidFill>
                <a:cs typeface="Arial" pitchFamily="34" charset="0"/>
                <a:hlinkClick r:id="rId2"/>
              </a:rPr>
              <a:t>info@zlflawoffice.com</a:t>
            </a:r>
            <a:endParaRPr lang="fr-FR" altLang="zh-HK" sz="1400" dirty="0">
              <a:solidFill>
                <a:schemeClr val="bg1"/>
              </a:solidFill>
              <a:cs typeface="Arial" pitchFamily="34" charset="0"/>
            </a:endParaRPr>
          </a:p>
          <a:p>
            <a:pPr marL="285750" indent="-285750" algn="just">
              <a:buFont typeface="Arial" panose="020B0604020202020204" pitchFamily="34" charset="0"/>
              <a:buChar char="•"/>
            </a:pPr>
            <a:endParaRPr lang="fr-FR" altLang="zh-HK" sz="1400" dirty="0">
              <a:solidFill>
                <a:schemeClr val="bg1"/>
              </a:solidFill>
              <a:cs typeface="Arial" pitchFamily="34" charset="0"/>
            </a:endParaRPr>
          </a:p>
        </p:txBody>
      </p:sp>
      <p:pic>
        <p:nvPicPr>
          <p:cNvPr id="8" name="圖片版面配置區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513" r="21513"/>
          <a:stretch>
            <a:fillRect/>
          </a:stretch>
        </p:blipFill>
        <p:spPr/>
      </p:pic>
    </p:spTree>
    <p:extLst>
      <p:ext uri="{BB962C8B-B14F-4D97-AF65-F5344CB8AC3E}">
        <p14:creationId xmlns:p14="http://schemas.microsoft.com/office/powerpoint/2010/main" val="3184464469"/>
      </p:ext>
    </p:extLst>
  </p:cSld>
  <p:clrMapOvr>
    <a:masterClrMapping/>
  </p:clrMapOvr>
</p:sld>
</file>

<file path=ppt/theme/theme1.xml><?xml version="1.0" encoding="utf-8"?>
<a:theme xmlns:a="http://schemas.openxmlformats.org/drawingml/2006/main" name="Cover and End Slide Master">
  <a:themeElements>
    <a:clrScheme name="Double-Exposure-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Double-Exposure-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s Slide Master">
  <a:themeElements>
    <a:clrScheme name="ALLPPT-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over and End Slide Master">
  <a:themeElements>
    <a:clrScheme name="Double-Exposure-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23080</TotalTime>
  <Words>1187</Words>
  <Application>Microsoft Office PowerPoint</Application>
  <PresentationFormat>寬螢幕</PresentationFormat>
  <Paragraphs>200</Paragraphs>
  <Slides>15</Slides>
  <Notes>1</Notes>
  <HiddenSlides>0</HiddenSlides>
  <MMClips>0</MMClips>
  <ScaleCrop>false</ScaleCrop>
  <HeadingPairs>
    <vt:vector size="6" baseType="variant">
      <vt:variant>
        <vt:lpstr>使用字型</vt:lpstr>
      </vt:variant>
      <vt:variant>
        <vt:i4>6</vt:i4>
      </vt:variant>
      <vt:variant>
        <vt:lpstr>佈景主題</vt:lpstr>
      </vt:variant>
      <vt:variant>
        <vt:i4>5</vt:i4>
      </vt:variant>
      <vt:variant>
        <vt:lpstr>投影片標題</vt:lpstr>
      </vt:variant>
      <vt:variant>
        <vt:i4>15</vt:i4>
      </vt:variant>
    </vt:vector>
  </HeadingPairs>
  <TitlesOfParts>
    <vt:vector size="26" baseType="lpstr">
      <vt:lpstr>Batang</vt:lpstr>
      <vt:lpstr>Arial</vt:lpstr>
      <vt:lpstr>Calibri</vt:lpstr>
      <vt:lpstr>Georgia</vt:lpstr>
      <vt:lpstr>Gill Sans MT</vt:lpstr>
      <vt:lpstr>Times New Roman</vt:lpstr>
      <vt:lpstr>Cover and End Slide Master</vt:lpstr>
      <vt:lpstr>Contents Slide Master</vt:lpstr>
      <vt:lpstr>Section Break Slide Master</vt:lpstr>
      <vt:lpstr>1_Contents Slide Master</vt:lpstr>
      <vt:lpstr>1_Cover and End Slide Master</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Carmen Lam</cp:lastModifiedBy>
  <cp:revision>288</cp:revision>
  <cp:lastPrinted>2022-06-29T06:06:39Z</cp:lastPrinted>
  <dcterms:created xsi:type="dcterms:W3CDTF">2018-04-24T17:14:44Z</dcterms:created>
  <dcterms:modified xsi:type="dcterms:W3CDTF">2022-08-03T08:28:16Z</dcterms:modified>
</cp:coreProperties>
</file>